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Lst>
  <p:sldIdLst>
    <p:sldId id="256" r:id="rId2"/>
  </p:sldIdLst>
  <p:sldSz cx="30275213" cy="42803763"/>
  <p:notesSz cx="29819600" cy="423418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4F101F-B8FF-4E37-BD50-2DAB947DD582}" v="26" dt="2026-05-29T01:05:55.03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50" d="100"/>
          <a:sy n="50" d="100"/>
        </p:scale>
        <p:origin x="928" y="-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presProps" Target="presProps.xml"/><Relationship Id="rId7"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mitriy Beznosko" userId="8bcdeb23-d2dd-465e-bda6-8e644f22b48c" providerId="ADAL" clId="{0045981B-6C3E-4BAE-AA9D-CE6AF6662E4F}"/>
    <pc:docChg chg="undo custSel modSld">
      <pc:chgData name="Dmitriy Beznosko" userId="8bcdeb23-d2dd-465e-bda6-8e644f22b48c" providerId="ADAL" clId="{0045981B-6C3E-4BAE-AA9D-CE6AF6662E4F}" dt="2026-05-29T01:11:18.185" v="1107" actId="1036"/>
      <pc:docMkLst>
        <pc:docMk/>
      </pc:docMkLst>
      <pc:sldChg chg="addSp delSp modSp mod setBg">
        <pc:chgData name="Dmitriy Beznosko" userId="8bcdeb23-d2dd-465e-bda6-8e644f22b48c" providerId="ADAL" clId="{0045981B-6C3E-4BAE-AA9D-CE6AF6662E4F}" dt="2026-05-29T01:11:18.185" v="1107" actId="1036"/>
        <pc:sldMkLst>
          <pc:docMk/>
          <pc:sldMk cId="3888180804" sldId="256"/>
        </pc:sldMkLst>
        <pc:spChg chg="mod">
          <ac:chgData name="Dmitriy Beznosko" userId="8bcdeb23-d2dd-465e-bda6-8e644f22b48c" providerId="ADAL" clId="{0045981B-6C3E-4BAE-AA9D-CE6AF6662E4F}" dt="2026-05-29T01:03:44.081" v="567" actId="207"/>
          <ac:spMkLst>
            <pc:docMk/>
            <pc:sldMk cId="3888180804" sldId="256"/>
            <ac:spMk id="2" creationId="{EC42C223-A909-D862-C93A-4DC2B9C2ACCF}"/>
          </ac:spMkLst>
        </pc:spChg>
        <pc:spChg chg="mod">
          <ac:chgData name="Dmitriy Beznosko" userId="8bcdeb23-d2dd-465e-bda6-8e644f22b48c" providerId="ADAL" clId="{0045981B-6C3E-4BAE-AA9D-CE6AF6662E4F}" dt="2026-05-29T01:10:14.872" v="991" actId="20577"/>
          <ac:spMkLst>
            <pc:docMk/>
            <pc:sldMk cId="3888180804" sldId="256"/>
            <ac:spMk id="4" creationId="{B1DF2C88-508A-014B-CDE0-A93849D03F75}"/>
          </ac:spMkLst>
        </pc:spChg>
        <pc:spChg chg="del mod">
          <ac:chgData name="Dmitriy Beznosko" userId="8bcdeb23-d2dd-465e-bda6-8e644f22b48c" providerId="ADAL" clId="{0045981B-6C3E-4BAE-AA9D-CE6AF6662E4F}" dt="2026-05-29T00:57:47.682" v="406" actId="478"/>
          <ac:spMkLst>
            <pc:docMk/>
            <pc:sldMk cId="3888180804" sldId="256"/>
            <ac:spMk id="5" creationId="{A5E4DF40-E72F-765C-0B25-4D0C8F20AC3A}"/>
          </ac:spMkLst>
        </pc:spChg>
        <pc:spChg chg="add mod">
          <ac:chgData name="Dmitriy Beznosko" userId="8bcdeb23-d2dd-465e-bda6-8e644f22b48c" providerId="ADAL" clId="{0045981B-6C3E-4BAE-AA9D-CE6AF6662E4F}" dt="2026-05-29T01:08:30.577" v="885" actId="1076"/>
          <ac:spMkLst>
            <pc:docMk/>
            <pc:sldMk cId="3888180804" sldId="256"/>
            <ac:spMk id="8" creationId="{E585CB5A-3C4F-7A96-C7E1-1871A67BC9CF}"/>
          </ac:spMkLst>
        </pc:spChg>
        <pc:spChg chg="add mod">
          <ac:chgData name="Dmitriy Beznosko" userId="8bcdeb23-d2dd-465e-bda6-8e644f22b48c" providerId="ADAL" clId="{0045981B-6C3E-4BAE-AA9D-CE6AF6662E4F}" dt="2026-05-29T01:08:06.508" v="878" actId="1035"/>
          <ac:spMkLst>
            <pc:docMk/>
            <pc:sldMk cId="3888180804" sldId="256"/>
            <ac:spMk id="10" creationId="{DF7C2A9A-9348-FEE5-FB28-19C4E1BA4CE6}"/>
          </ac:spMkLst>
        </pc:spChg>
        <pc:spChg chg="add mod">
          <ac:chgData name="Dmitriy Beznosko" userId="8bcdeb23-d2dd-465e-bda6-8e644f22b48c" providerId="ADAL" clId="{0045981B-6C3E-4BAE-AA9D-CE6AF6662E4F}" dt="2026-05-29T01:11:18.185" v="1107" actId="1036"/>
          <ac:spMkLst>
            <pc:docMk/>
            <pc:sldMk cId="3888180804" sldId="256"/>
            <ac:spMk id="13" creationId="{26724F4A-80DE-473F-D474-65A2D7F59EEB}"/>
          </ac:spMkLst>
        </pc:spChg>
        <pc:spChg chg="add mod">
          <ac:chgData name="Dmitriy Beznosko" userId="8bcdeb23-d2dd-465e-bda6-8e644f22b48c" providerId="ADAL" clId="{0045981B-6C3E-4BAE-AA9D-CE6AF6662E4F}" dt="2026-05-29T01:11:18.185" v="1107" actId="1036"/>
          <ac:spMkLst>
            <pc:docMk/>
            <pc:sldMk cId="3888180804" sldId="256"/>
            <ac:spMk id="14" creationId="{1E9FCC23-9C91-166B-807A-86C408950815}"/>
          </ac:spMkLst>
        </pc:spChg>
        <pc:spChg chg="mod">
          <ac:chgData name="Dmitriy Beznosko" userId="8bcdeb23-d2dd-465e-bda6-8e644f22b48c" providerId="ADAL" clId="{0045981B-6C3E-4BAE-AA9D-CE6AF6662E4F}" dt="2026-05-29T01:11:07.074" v="1076" actId="1037"/>
          <ac:spMkLst>
            <pc:docMk/>
            <pc:sldMk cId="3888180804" sldId="256"/>
            <ac:spMk id="15" creationId="{9DA0FB2F-5658-7DD9-80A0-FA8BD2B9069B}"/>
          </ac:spMkLst>
        </pc:spChg>
        <pc:spChg chg="mod">
          <ac:chgData name="Dmitriy Beznosko" userId="8bcdeb23-d2dd-465e-bda6-8e644f22b48c" providerId="ADAL" clId="{0045981B-6C3E-4BAE-AA9D-CE6AF6662E4F}" dt="2026-05-29T00:51:32.244" v="284" actId="404"/>
          <ac:spMkLst>
            <pc:docMk/>
            <pc:sldMk cId="3888180804" sldId="256"/>
            <ac:spMk id="18" creationId="{105CB5CF-2534-AB13-2F91-4F5575DC8587}"/>
          </ac:spMkLst>
        </pc:spChg>
        <pc:spChg chg="mod">
          <ac:chgData name="Dmitriy Beznosko" userId="8bcdeb23-d2dd-465e-bda6-8e644f22b48c" providerId="ADAL" clId="{0045981B-6C3E-4BAE-AA9D-CE6AF6662E4F}" dt="2026-05-29T01:08:21.526" v="884" actId="1035"/>
          <ac:spMkLst>
            <pc:docMk/>
            <pc:sldMk cId="3888180804" sldId="256"/>
            <ac:spMk id="20" creationId="{46009835-3FC5-4889-BFA8-D80FF0B12384}"/>
          </ac:spMkLst>
        </pc:spChg>
        <pc:spChg chg="mod">
          <ac:chgData name="Dmitriy Beznosko" userId="8bcdeb23-d2dd-465e-bda6-8e644f22b48c" providerId="ADAL" clId="{0045981B-6C3E-4BAE-AA9D-CE6AF6662E4F}" dt="2026-05-29T00:51:41.054" v="286" actId="1076"/>
          <ac:spMkLst>
            <pc:docMk/>
            <pc:sldMk cId="3888180804" sldId="256"/>
            <ac:spMk id="21" creationId="{B57AFBA2-E1B2-4B47-3B76-7BD76DDF3417}"/>
          </ac:spMkLst>
        </pc:spChg>
        <pc:spChg chg="mod">
          <ac:chgData name="Dmitriy Beznosko" userId="8bcdeb23-d2dd-465e-bda6-8e644f22b48c" providerId="ADAL" clId="{0045981B-6C3E-4BAE-AA9D-CE6AF6662E4F}" dt="2026-05-29T00:51:32.244" v="284" actId="404"/>
          <ac:spMkLst>
            <pc:docMk/>
            <pc:sldMk cId="3888180804" sldId="256"/>
            <ac:spMk id="22" creationId="{861FBBA3-30F3-C387-E1E9-239608E5700E}"/>
          </ac:spMkLst>
        </pc:spChg>
        <pc:spChg chg="mod">
          <ac:chgData name="Dmitriy Beznosko" userId="8bcdeb23-d2dd-465e-bda6-8e644f22b48c" providerId="ADAL" clId="{0045981B-6C3E-4BAE-AA9D-CE6AF6662E4F}" dt="2026-05-29T00:53:56.290" v="364" actId="1037"/>
          <ac:spMkLst>
            <pc:docMk/>
            <pc:sldMk cId="3888180804" sldId="256"/>
            <ac:spMk id="23" creationId="{E68FB65D-3047-376E-C5C6-69FB06C13860}"/>
          </ac:spMkLst>
        </pc:spChg>
        <pc:spChg chg="mod">
          <ac:chgData name="Dmitriy Beznosko" userId="8bcdeb23-d2dd-465e-bda6-8e644f22b48c" providerId="ADAL" clId="{0045981B-6C3E-4BAE-AA9D-CE6AF6662E4F}" dt="2026-05-29T01:04:38.264" v="618" actId="207"/>
          <ac:spMkLst>
            <pc:docMk/>
            <pc:sldMk cId="3888180804" sldId="256"/>
            <ac:spMk id="24" creationId="{D56EB88A-18DD-62FE-A6F2-A04D9005CC36}"/>
          </ac:spMkLst>
        </pc:spChg>
        <pc:spChg chg="mod">
          <ac:chgData name="Dmitriy Beznosko" userId="8bcdeb23-d2dd-465e-bda6-8e644f22b48c" providerId="ADAL" clId="{0045981B-6C3E-4BAE-AA9D-CE6AF6662E4F}" dt="2026-05-29T00:51:32.244" v="284" actId="404"/>
          <ac:spMkLst>
            <pc:docMk/>
            <pc:sldMk cId="3888180804" sldId="256"/>
            <ac:spMk id="25" creationId="{4B6F0263-0A9B-AE83-07CB-D36B3D132A3D}"/>
          </ac:spMkLst>
        </pc:spChg>
        <pc:spChg chg="mod">
          <ac:chgData name="Dmitriy Beznosko" userId="8bcdeb23-d2dd-465e-bda6-8e644f22b48c" providerId="ADAL" clId="{0045981B-6C3E-4BAE-AA9D-CE6AF6662E4F}" dt="2026-05-29T01:08:21.526" v="884" actId="1035"/>
          <ac:spMkLst>
            <pc:docMk/>
            <pc:sldMk cId="3888180804" sldId="256"/>
            <ac:spMk id="26" creationId="{848871F2-D1F9-52C6-36E5-490888DCB204}"/>
          </ac:spMkLst>
        </pc:spChg>
        <pc:spChg chg="del">
          <ac:chgData name="Dmitriy Beznosko" userId="8bcdeb23-d2dd-465e-bda6-8e644f22b48c" providerId="ADAL" clId="{0045981B-6C3E-4BAE-AA9D-CE6AF6662E4F}" dt="2026-05-29T00:48:24.791" v="90" actId="478"/>
          <ac:spMkLst>
            <pc:docMk/>
            <pc:sldMk cId="3888180804" sldId="256"/>
            <ac:spMk id="32" creationId="{23D3EA6E-DFD0-3669-5DFE-1B4BBE47B202}"/>
          </ac:spMkLst>
        </pc:spChg>
        <pc:spChg chg="del">
          <ac:chgData name="Dmitriy Beznosko" userId="8bcdeb23-d2dd-465e-bda6-8e644f22b48c" providerId="ADAL" clId="{0045981B-6C3E-4BAE-AA9D-CE6AF6662E4F}" dt="2026-05-29T00:48:24.791" v="90" actId="478"/>
          <ac:spMkLst>
            <pc:docMk/>
            <pc:sldMk cId="3888180804" sldId="256"/>
            <ac:spMk id="33" creationId="{DF1AACAF-36EF-6495-F575-BDBC8C77A66E}"/>
          </ac:spMkLst>
        </pc:spChg>
        <pc:spChg chg="del">
          <ac:chgData name="Dmitriy Beznosko" userId="8bcdeb23-d2dd-465e-bda6-8e644f22b48c" providerId="ADAL" clId="{0045981B-6C3E-4BAE-AA9D-CE6AF6662E4F}" dt="2026-05-29T00:48:24.791" v="90" actId="478"/>
          <ac:spMkLst>
            <pc:docMk/>
            <pc:sldMk cId="3888180804" sldId="256"/>
            <ac:spMk id="34" creationId="{A90A3F70-9597-2B33-2075-1C43C5CFC373}"/>
          </ac:spMkLst>
        </pc:spChg>
        <pc:spChg chg="del">
          <ac:chgData name="Dmitriy Beznosko" userId="8bcdeb23-d2dd-465e-bda6-8e644f22b48c" providerId="ADAL" clId="{0045981B-6C3E-4BAE-AA9D-CE6AF6662E4F}" dt="2026-05-29T00:48:24.791" v="90" actId="478"/>
          <ac:spMkLst>
            <pc:docMk/>
            <pc:sldMk cId="3888180804" sldId="256"/>
            <ac:spMk id="35" creationId="{439B7DC9-0A54-ECCF-9820-C9C34B05BD9E}"/>
          </ac:spMkLst>
        </pc:spChg>
        <pc:spChg chg="del mod">
          <ac:chgData name="Dmitriy Beznosko" userId="8bcdeb23-d2dd-465e-bda6-8e644f22b48c" providerId="ADAL" clId="{0045981B-6C3E-4BAE-AA9D-CE6AF6662E4F}" dt="2026-05-29T01:04:53.652" v="619" actId="478"/>
          <ac:spMkLst>
            <pc:docMk/>
            <pc:sldMk cId="3888180804" sldId="256"/>
            <ac:spMk id="36" creationId="{173A9866-0D72-64BD-E9C9-418CE8075E66}"/>
          </ac:spMkLst>
        </pc:spChg>
        <pc:spChg chg="mod">
          <ac:chgData name="Dmitriy Beznosko" userId="8bcdeb23-d2dd-465e-bda6-8e644f22b48c" providerId="ADAL" clId="{0045981B-6C3E-4BAE-AA9D-CE6AF6662E4F}" dt="2026-05-29T00:54:38.156" v="373" actId="208"/>
          <ac:spMkLst>
            <pc:docMk/>
            <pc:sldMk cId="3888180804" sldId="256"/>
            <ac:spMk id="37" creationId="{0AE6E5CB-1282-C3FE-6006-FC2441F2A097}"/>
          </ac:spMkLst>
        </pc:spChg>
        <pc:spChg chg="mod">
          <ac:chgData name="Dmitriy Beznosko" userId="8bcdeb23-d2dd-465e-bda6-8e644f22b48c" providerId="ADAL" clId="{0045981B-6C3E-4BAE-AA9D-CE6AF6662E4F}" dt="2026-05-29T00:54:27.544" v="372" actId="208"/>
          <ac:spMkLst>
            <pc:docMk/>
            <pc:sldMk cId="3888180804" sldId="256"/>
            <ac:spMk id="39" creationId="{E1F8F032-BBF5-E9CA-A7C2-3AF4E5A7D076}"/>
          </ac:spMkLst>
        </pc:spChg>
        <pc:spChg chg="del">
          <ac:chgData name="Dmitriy Beznosko" userId="8bcdeb23-d2dd-465e-bda6-8e644f22b48c" providerId="ADAL" clId="{0045981B-6C3E-4BAE-AA9D-CE6AF6662E4F}" dt="2026-05-29T00:49:30.275" v="100" actId="478"/>
          <ac:spMkLst>
            <pc:docMk/>
            <pc:sldMk cId="3888180804" sldId="256"/>
            <ac:spMk id="41" creationId="{F84AD8E5-ED2F-E1B8-AA39-E0DABD56C945}"/>
          </ac:spMkLst>
        </pc:spChg>
        <pc:spChg chg="del">
          <ac:chgData name="Dmitriy Beznosko" userId="8bcdeb23-d2dd-465e-bda6-8e644f22b48c" providerId="ADAL" clId="{0045981B-6C3E-4BAE-AA9D-CE6AF6662E4F}" dt="2026-05-29T00:49:30.275" v="100" actId="478"/>
          <ac:spMkLst>
            <pc:docMk/>
            <pc:sldMk cId="3888180804" sldId="256"/>
            <ac:spMk id="42" creationId="{BC56B4C5-0E78-EB71-A859-DF9C90189C6F}"/>
          </ac:spMkLst>
        </pc:spChg>
        <pc:spChg chg="del">
          <ac:chgData name="Dmitriy Beznosko" userId="8bcdeb23-d2dd-465e-bda6-8e644f22b48c" providerId="ADAL" clId="{0045981B-6C3E-4BAE-AA9D-CE6AF6662E4F}" dt="2026-05-29T00:49:30.275" v="100" actId="478"/>
          <ac:spMkLst>
            <pc:docMk/>
            <pc:sldMk cId="3888180804" sldId="256"/>
            <ac:spMk id="47" creationId="{763A1EDE-DD10-C5D4-9C5A-99CAF05AD7E5}"/>
          </ac:spMkLst>
        </pc:spChg>
        <pc:spChg chg="del mod">
          <ac:chgData name="Dmitriy Beznosko" userId="8bcdeb23-d2dd-465e-bda6-8e644f22b48c" providerId="ADAL" clId="{0045981B-6C3E-4BAE-AA9D-CE6AF6662E4F}" dt="2026-05-29T00:49:17.866" v="96" actId="478"/>
          <ac:spMkLst>
            <pc:docMk/>
            <pc:sldMk cId="3888180804" sldId="256"/>
            <ac:spMk id="48" creationId="{84039887-912D-CA10-0802-C610D427B9FB}"/>
          </ac:spMkLst>
        </pc:spChg>
        <pc:spChg chg="mod">
          <ac:chgData name="Dmitriy Beznosko" userId="8bcdeb23-d2dd-465e-bda6-8e644f22b48c" providerId="ADAL" clId="{0045981B-6C3E-4BAE-AA9D-CE6AF6662E4F}" dt="2026-05-29T00:51:32.244" v="284" actId="404"/>
          <ac:spMkLst>
            <pc:docMk/>
            <pc:sldMk cId="3888180804" sldId="256"/>
            <ac:spMk id="49" creationId="{A8440330-7308-4569-21E4-422E9546BC48}"/>
          </ac:spMkLst>
        </pc:spChg>
        <pc:spChg chg="del">
          <ac:chgData name="Dmitriy Beznosko" userId="8bcdeb23-d2dd-465e-bda6-8e644f22b48c" providerId="ADAL" clId="{0045981B-6C3E-4BAE-AA9D-CE6AF6662E4F}" dt="2026-05-29T00:49:22.974" v="98" actId="478"/>
          <ac:spMkLst>
            <pc:docMk/>
            <pc:sldMk cId="3888180804" sldId="256"/>
            <ac:spMk id="51" creationId="{ACFF550F-E334-1708-A282-CA4E543F3257}"/>
          </ac:spMkLst>
        </pc:spChg>
        <pc:spChg chg="mod">
          <ac:chgData name="Dmitriy Beznosko" userId="8bcdeb23-d2dd-465e-bda6-8e644f22b48c" providerId="ADAL" clId="{0045981B-6C3E-4BAE-AA9D-CE6AF6662E4F}" dt="2026-05-29T00:51:32.244" v="284" actId="404"/>
          <ac:spMkLst>
            <pc:docMk/>
            <pc:sldMk cId="3888180804" sldId="256"/>
            <ac:spMk id="52" creationId="{5A0AAAD2-22AC-BF90-E980-3C5B3D95F1F1}"/>
          </ac:spMkLst>
        </pc:spChg>
        <pc:spChg chg="del">
          <ac:chgData name="Dmitriy Beznosko" userId="8bcdeb23-d2dd-465e-bda6-8e644f22b48c" providerId="ADAL" clId="{0045981B-6C3E-4BAE-AA9D-CE6AF6662E4F}" dt="2026-05-29T00:57:47.682" v="406" actId="478"/>
          <ac:spMkLst>
            <pc:docMk/>
            <pc:sldMk cId="3888180804" sldId="256"/>
            <ac:spMk id="54" creationId="{801143CD-72A6-A938-9625-3BEA52D9115E}"/>
          </ac:spMkLst>
        </pc:spChg>
        <pc:spChg chg="mod">
          <ac:chgData name="Dmitriy Beznosko" userId="8bcdeb23-d2dd-465e-bda6-8e644f22b48c" providerId="ADAL" clId="{0045981B-6C3E-4BAE-AA9D-CE6AF6662E4F}" dt="2026-05-29T01:09:14.552" v="972" actId="20577"/>
          <ac:spMkLst>
            <pc:docMk/>
            <pc:sldMk cId="3888180804" sldId="256"/>
            <ac:spMk id="56" creationId="{0624FEB5-08BC-6464-F646-DE649513EF67}"/>
          </ac:spMkLst>
        </pc:spChg>
        <pc:spChg chg="mod">
          <ac:chgData name="Dmitriy Beznosko" userId="8bcdeb23-d2dd-465e-bda6-8e644f22b48c" providerId="ADAL" clId="{0045981B-6C3E-4BAE-AA9D-CE6AF6662E4F}" dt="2026-05-29T01:03:44.081" v="567" actId="207"/>
          <ac:spMkLst>
            <pc:docMk/>
            <pc:sldMk cId="3888180804" sldId="256"/>
            <ac:spMk id="58" creationId="{F887DA98-7BCD-F99D-9BC6-993CFE9BE9DD}"/>
          </ac:spMkLst>
        </pc:spChg>
        <pc:spChg chg="add del mod">
          <ac:chgData name="Dmitriy Beznosko" userId="8bcdeb23-d2dd-465e-bda6-8e644f22b48c" providerId="ADAL" clId="{0045981B-6C3E-4BAE-AA9D-CE6AF6662E4F}" dt="2026-05-29T00:57:53.892" v="407" actId="478"/>
          <ac:spMkLst>
            <pc:docMk/>
            <pc:sldMk cId="3888180804" sldId="256"/>
            <ac:spMk id="63" creationId="{236A37F4-AC62-66C0-163D-07CC9BAE1B11}"/>
          </ac:spMkLst>
        </pc:spChg>
        <pc:spChg chg="add mod">
          <ac:chgData name="Dmitriy Beznosko" userId="8bcdeb23-d2dd-465e-bda6-8e644f22b48c" providerId="ADAL" clId="{0045981B-6C3E-4BAE-AA9D-CE6AF6662E4F}" dt="2026-05-29T01:10:52.400" v="1007" actId="1036"/>
          <ac:spMkLst>
            <pc:docMk/>
            <pc:sldMk cId="3888180804" sldId="256"/>
            <ac:spMk id="68" creationId="{2453E936-581B-E36B-998F-928018EFA35A}"/>
          </ac:spMkLst>
        </pc:spChg>
        <pc:spChg chg="add mod">
          <ac:chgData name="Dmitriy Beznosko" userId="8bcdeb23-d2dd-465e-bda6-8e644f22b48c" providerId="ADAL" clId="{0045981B-6C3E-4BAE-AA9D-CE6AF6662E4F}" dt="2026-05-29T01:10:52.400" v="1007" actId="1036"/>
          <ac:spMkLst>
            <pc:docMk/>
            <pc:sldMk cId="3888180804" sldId="256"/>
            <ac:spMk id="69" creationId="{62E11E4F-28A2-2D62-4F0B-67C8DB295DD8}"/>
          </ac:spMkLst>
        </pc:spChg>
        <pc:spChg chg="add mod">
          <ac:chgData name="Dmitriy Beznosko" userId="8bcdeb23-d2dd-465e-bda6-8e644f22b48c" providerId="ADAL" clId="{0045981B-6C3E-4BAE-AA9D-CE6AF6662E4F}" dt="2026-05-29T01:06:44.719" v="721" actId="1036"/>
          <ac:spMkLst>
            <pc:docMk/>
            <pc:sldMk cId="3888180804" sldId="256"/>
            <ac:spMk id="70" creationId="{3F07F27A-2305-2762-1A46-C621CA45E751}"/>
          </ac:spMkLst>
        </pc:spChg>
        <pc:spChg chg="add mod">
          <ac:chgData name="Dmitriy Beznosko" userId="8bcdeb23-d2dd-465e-bda6-8e644f22b48c" providerId="ADAL" clId="{0045981B-6C3E-4BAE-AA9D-CE6AF6662E4F}" dt="2026-05-29T01:06:44.719" v="721" actId="1036"/>
          <ac:spMkLst>
            <pc:docMk/>
            <pc:sldMk cId="3888180804" sldId="256"/>
            <ac:spMk id="71" creationId="{83848494-2710-2492-2715-825CBEEDB3D0}"/>
          </ac:spMkLst>
        </pc:spChg>
        <pc:grpChg chg="mod">
          <ac:chgData name="Dmitriy Beznosko" userId="8bcdeb23-d2dd-465e-bda6-8e644f22b48c" providerId="ADAL" clId="{0045981B-6C3E-4BAE-AA9D-CE6AF6662E4F}" dt="2026-05-29T01:08:37.658" v="886" actId="1076"/>
          <ac:grpSpMkLst>
            <pc:docMk/>
            <pc:sldMk cId="3888180804" sldId="256"/>
            <ac:grpSpMk id="16" creationId="{DDCDEAB1-31D4-962F-D2AB-5F1D9A65B4A8}"/>
          </ac:grpSpMkLst>
        </pc:grpChg>
        <pc:graphicFrameChg chg="add mod">
          <ac:chgData name="Dmitriy Beznosko" userId="8bcdeb23-d2dd-465e-bda6-8e644f22b48c" providerId="ADAL" clId="{0045981B-6C3E-4BAE-AA9D-CE6AF6662E4F}" dt="2026-05-29T01:06:44.719" v="721" actId="1036"/>
          <ac:graphicFrameMkLst>
            <pc:docMk/>
            <pc:sldMk cId="3888180804" sldId="256"/>
            <ac:graphicFrameMk id="73" creationId="{9DD31465-028E-CB08-35ED-FF6616653F45}"/>
          </ac:graphicFrameMkLst>
        </pc:graphicFrameChg>
        <pc:picChg chg="add mod">
          <ac:chgData name="Dmitriy Beznosko" userId="8bcdeb23-d2dd-465e-bda6-8e644f22b48c" providerId="ADAL" clId="{0045981B-6C3E-4BAE-AA9D-CE6AF6662E4F}" dt="2026-05-29T00:47:19.026" v="81"/>
          <ac:picMkLst>
            <pc:docMk/>
            <pc:sldMk cId="3888180804" sldId="256"/>
            <ac:picMk id="3" creationId="{6572E506-6836-8543-0A47-42920AA4A280}"/>
          </ac:picMkLst>
        </pc:picChg>
        <pc:picChg chg="mod">
          <ac:chgData name="Dmitriy Beznosko" userId="8bcdeb23-d2dd-465e-bda6-8e644f22b48c" providerId="ADAL" clId="{0045981B-6C3E-4BAE-AA9D-CE6AF6662E4F}" dt="2026-05-29T00:46:08.077" v="78"/>
          <ac:picMkLst>
            <pc:docMk/>
            <pc:sldMk cId="3888180804" sldId="256"/>
            <ac:picMk id="6" creationId="{5B13B27B-A1F8-0FAF-08D3-037198CDEFBB}"/>
          </ac:picMkLst>
        </pc:picChg>
        <pc:picChg chg="del mod">
          <ac:chgData name="Dmitriy Beznosko" userId="8bcdeb23-d2dd-465e-bda6-8e644f22b48c" providerId="ADAL" clId="{0045981B-6C3E-4BAE-AA9D-CE6AF6662E4F}" dt="2026-05-29T00:45:31.515" v="72" actId="478"/>
          <ac:picMkLst>
            <pc:docMk/>
            <pc:sldMk cId="3888180804" sldId="256"/>
            <ac:picMk id="7" creationId="{729BAE97-3D8B-88D0-AE37-00732D673796}"/>
          </ac:picMkLst>
        </pc:picChg>
        <pc:picChg chg="mod">
          <ac:chgData name="Dmitriy Beznosko" userId="8bcdeb23-d2dd-465e-bda6-8e644f22b48c" providerId="ADAL" clId="{0045981B-6C3E-4BAE-AA9D-CE6AF6662E4F}" dt="2026-05-29T01:08:06.508" v="878" actId="1035"/>
          <ac:picMkLst>
            <pc:docMk/>
            <pc:sldMk cId="3888180804" sldId="256"/>
            <ac:picMk id="9" creationId="{5556E9D3-518A-EC36-2E5E-1A296B107A3D}"/>
          </ac:picMkLst>
        </pc:picChg>
        <pc:picChg chg="mod">
          <ac:chgData name="Dmitriy Beznosko" userId="8bcdeb23-d2dd-465e-bda6-8e644f22b48c" providerId="ADAL" clId="{0045981B-6C3E-4BAE-AA9D-CE6AF6662E4F}" dt="2026-05-29T01:11:18.185" v="1107" actId="1036"/>
          <ac:picMkLst>
            <pc:docMk/>
            <pc:sldMk cId="3888180804" sldId="256"/>
            <ac:picMk id="11" creationId="{4B4C5E4A-66E5-E5B0-D208-854C5725D25B}"/>
          </ac:picMkLst>
        </pc:picChg>
        <pc:picChg chg="mod">
          <ac:chgData name="Dmitriy Beznosko" userId="8bcdeb23-d2dd-465e-bda6-8e644f22b48c" providerId="ADAL" clId="{0045981B-6C3E-4BAE-AA9D-CE6AF6662E4F}" dt="2026-05-29T01:11:18.185" v="1107" actId="1036"/>
          <ac:picMkLst>
            <pc:docMk/>
            <pc:sldMk cId="3888180804" sldId="256"/>
            <ac:picMk id="12" creationId="{4A39ADD4-25F7-0B1B-BA7A-F1EEF1B52A02}"/>
          </ac:picMkLst>
        </pc:picChg>
        <pc:picChg chg="del">
          <ac:chgData name="Dmitriy Beznosko" userId="8bcdeb23-d2dd-465e-bda6-8e644f22b48c" providerId="ADAL" clId="{0045981B-6C3E-4BAE-AA9D-CE6AF6662E4F}" dt="2026-05-29T00:48:24.791" v="90" actId="478"/>
          <ac:picMkLst>
            <pc:docMk/>
            <pc:sldMk cId="3888180804" sldId="256"/>
            <ac:picMk id="28" creationId="{9C977153-7B21-9682-CF88-DFD37ECC03E3}"/>
          </ac:picMkLst>
        </pc:picChg>
        <pc:picChg chg="del">
          <ac:chgData name="Dmitriy Beznosko" userId="8bcdeb23-d2dd-465e-bda6-8e644f22b48c" providerId="ADAL" clId="{0045981B-6C3E-4BAE-AA9D-CE6AF6662E4F}" dt="2026-05-29T00:48:24.791" v="90" actId="478"/>
          <ac:picMkLst>
            <pc:docMk/>
            <pc:sldMk cId="3888180804" sldId="256"/>
            <ac:picMk id="29" creationId="{BB3519D9-9DCB-354F-9C61-E5D3F307E05B}"/>
          </ac:picMkLst>
        </pc:picChg>
        <pc:picChg chg="del">
          <ac:chgData name="Dmitriy Beznosko" userId="8bcdeb23-d2dd-465e-bda6-8e644f22b48c" providerId="ADAL" clId="{0045981B-6C3E-4BAE-AA9D-CE6AF6662E4F}" dt="2026-05-29T00:48:24.791" v="90" actId="478"/>
          <ac:picMkLst>
            <pc:docMk/>
            <pc:sldMk cId="3888180804" sldId="256"/>
            <ac:picMk id="30" creationId="{4D7300DE-C1D9-3357-873F-55E41FAA6881}"/>
          </ac:picMkLst>
        </pc:picChg>
        <pc:picChg chg="del">
          <ac:chgData name="Dmitriy Beznosko" userId="8bcdeb23-d2dd-465e-bda6-8e644f22b48c" providerId="ADAL" clId="{0045981B-6C3E-4BAE-AA9D-CE6AF6662E4F}" dt="2026-05-29T00:48:24.791" v="90" actId="478"/>
          <ac:picMkLst>
            <pc:docMk/>
            <pc:sldMk cId="3888180804" sldId="256"/>
            <ac:picMk id="31" creationId="{4EF5301A-E470-3FA1-7007-066DF3B636C1}"/>
          </ac:picMkLst>
        </pc:picChg>
        <pc:picChg chg="del">
          <ac:chgData name="Dmitriy Beznosko" userId="8bcdeb23-d2dd-465e-bda6-8e644f22b48c" providerId="ADAL" clId="{0045981B-6C3E-4BAE-AA9D-CE6AF6662E4F}" dt="2026-05-29T00:49:30.275" v="100" actId="478"/>
          <ac:picMkLst>
            <pc:docMk/>
            <pc:sldMk cId="3888180804" sldId="256"/>
            <ac:picMk id="38" creationId="{9146256B-B181-BCFA-100A-FDA5F7E0A669}"/>
          </ac:picMkLst>
        </pc:picChg>
        <pc:picChg chg="del mod">
          <ac:chgData name="Dmitriy Beznosko" userId="8bcdeb23-d2dd-465e-bda6-8e644f22b48c" providerId="ADAL" clId="{0045981B-6C3E-4BAE-AA9D-CE6AF6662E4F}" dt="2026-05-29T00:49:30.275" v="100" actId="478"/>
          <ac:picMkLst>
            <pc:docMk/>
            <pc:sldMk cId="3888180804" sldId="256"/>
            <ac:picMk id="40" creationId="{543CB67A-6A39-D7EA-2BD7-329C8A1763BD}"/>
          </ac:picMkLst>
        </pc:picChg>
        <pc:picChg chg="del">
          <ac:chgData name="Dmitriy Beznosko" userId="8bcdeb23-d2dd-465e-bda6-8e644f22b48c" providerId="ADAL" clId="{0045981B-6C3E-4BAE-AA9D-CE6AF6662E4F}" dt="2026-05-29T00:49:30.275" v="100" actId="478"/>
          <ac:picMkLst>
            <pc:docMk/>
            <pc:sldMk cId="3888180804" sldId="256"/>
            <ac:picMk id="44" creationId="{9F3CC738-53CD-7CD8-78FB-72A3B2731FF9}"/>
          </ac:picMkLst>
        </pc:picChg>
        <pc:picChg chg="del">
          <ac:chgData name="Dmitriy Beznosko" userId="8bcdeb23-d2dd-465e-bda6-8e644f22b48c" providerId="ADAL" clId="{0045981B-6C3E-4BAE-AA9D-CE6AF6662E4F}" dt="2026-05-29T00:49:13.334" v="94" actId="478"/>
          <ac:picMkLst>
            <pc:docMk/>
            <pc:sldMk cId="3888180804" sldId="256"/>
            <ac:picMk id="46" creationId="{99742D3E-054D-A6D5-DE68-D827E8A75639}"/>
          </ac:picMkLst>
        </pc:picChg>
        <pc:picChg chg="del">
          <ac:chgData name="Dmitriy Beznosko" userId="8bcdeb23-d2dd-465e-bda6-8e644f22b48c" providerId="ADAL" clId="{0045981B-6C3E-4BAE-AA9D-CE6AF6662E4F}" dt="2026-05-29T00:49:20.519" v="97" actId="478"/>
          <ac:picMkLst>
            <pc:docMk/>
            <pc:sldMk cId="3888180804" sldId="256"/>
            <ac:picMk id="50" creationId="{8C006A7D-8169-0BBA-F0FD-CAEC9BC9E42F}"/>
          </ac:picMkLst>
        </pc:picChg>
        <pc:picChg chg="del">
          <ac:chgData name="Dmitriy Beznosko" userId="8bcdeb23-d2dd-465e-bda6-8e644f22b48c" providerId="ADAL" clId="{0045981B-6C3E-4BAE-AA9D-CE6AF6662E4F}" dt="2026-05-29T00:48:36.288" v="92" actId="478"/>
          <ac:picMkLst>
            <pc:docMk/>
            <pc:sldMk cId="3888180804" sldId="256"/>
            <ac:picMk id="53" creationId="{95577738-2178-9FCA-810E-F7952964BD75}"/>
          </ac:picMkLst>
        </pc:picChg>
        <pc:picChg chg="del">
          <ac:chgData name="Dmitriy Beznosko" userId="8bcdeb23-d2dd-465e-bda6-8e644f22b48c" providerId="ADAL" clId="{0045981B-6C3E-4BAE-AA9D-CE6AF6662E4F}" dt="2026-05-29T00:48:35.252" v="91" actId="478"/>
          <ac:picMkLst>
            <pc:docMk/>
            <pc:sldMk cId="3888180804" sldId="256"/>
            <ac:picMk id="55" creationId="{2EA4E10B-4C70-C9A2-B8C6-0974ACC9809F}"/>
          </ac:picMkLst>
        </pc:picChg>
        <pc:picChg chg="mod">
          <ac:chgData name="Dmitriy Beznosko" userId="8bcdeb23-d2dd-465e-bda6-8e644f22b48c" providerId="ADAL" clId="{0045981B-6C3E-4BAE-AA9D-CE6AF6662E4F}" dt="2026-05-29T01:10:59.170" v="1030" actId="1036"/>
          <ac:picMkLst>
            <pc:docMk/>
            <pc:sldMk cId="3888180804" sldId="256"/>
            <ac:picMk id="61" creationId="{D32CAC5E-92FB-1520-2A4F-7F1FAEDAA1CA}"/>
          </ac:picMkLst>
        </pc:picChg>
        <pc:picChg chg="add mod">
          <ac:chgData name="Dmitriy Beznosko" userId="8bcdeb23-d2dd-465e-bda6-8e644f22b48c" providerId="ADAL" clId="{0045981B-6C3E-4BAE-AA9D-CE6AF6662E4F}" dt="2026-05-29T01:10:52.400" v="1007" actId="1036"/>
          <ac:picMkLst>
            <pc:docMk/>
            <pc:sldMk cId="3888180804" sldId="256"/>
            <ac:picMk id="66" creationId="{1A9B0CF5-A912-265C-5671-6F3236F1A965}"/>
          </ac:picMkLst>
        </pc:picChg>
        <pc:picChg chg="add mod">
          <ac:chgData name="Dmitriy Beznosko" userId="8bcdeb23-d2dd-465e-bda6-8e644f22b48c" providerId="ADAL" clId="{0045981B-6C3E-4BAE-AA9D-CE6AF6662E4F}" dt="2026-05-29T01:10:52.400" v="1007" actId="1036"/>
          <ac:picMkLst>
            <pc:docMk/>
            <pc:sldMk cId="3888180804" sldId="256"/>
            <ac:picMk id="67" creationId="{5F121263-EF2F-7FD7-2FED-1ED58AD39E65}"/>
          </ac:picMkLst>
        </pc:picChg>
        <pc:picChg chg="add mod">
          <ac:chgData name="Dmitriy Beznosko" userId="8bcdeb23-d2dd-465e-bda6-8e644f22b48c" providerId="ADAL" clId="{0045981B-6C3E-4BAE-AA9D-CE6AF6662E4F}" dt="2026-05-29T01:06:44.719" v="721" actId="1036"/>
          <ac:picMkLst>
            <pc:docMk/>
            <pc:sldMk cId="3888180804" sldId="256"/>
            <ac:picMk id="72" creationId="{5B85ADAF-9316-D289-3E17-7987DDEDB3EA}"/>
          </ac:picMkLst>
        </pc:picChg>
        <pc:cxnChg chg="mod">
          <ac:chgData name="Dmitriy Beznosko" userId="8bcdeb23-d2dd-465e-bda6-8e644f22b48c" providerId="ADAL" clId="{0045981B-6C3E-4BAE-AA9D-CE6AF6662E4F}" dt="2026-05-29T00:53:39.404" v="342" actId="13822"/>
          <ac:cxnSpMkLst>
            <pc:docMk/>
            <pc:sldMk cId="3888180804" sldId="256"/>
            <ac:cxnSpMk id="43" creationId="{C0EAC746-3F18-8EAF-D38D-ED2A40F91A71}"/>
          </ac:cxnSpMkLst>
        </pc:cxnChg>
        <pc:cxnChg chg="mod">
          <ac:chgData name="Dmitriy Beznosko" userId="8bcdeb23-d2dd-465e-bda6-8e644f22b48c" providerId="ADAL" clId="{0045981B-6C3E-4BAE-AA9D-CE6AF6662E4F}" dt="2026-05-29T01:08:21.526" v="884" actId="1035"/>
          <ac:cxnSpMkLst>
            <pc:docMk/>
            <pc:sldMk cId="3888180804" sldId="256"/>
            <ac:cxnSpMk id="45" creationId="{D6CED0CB-363D-C0FA-545F-27DCA7A0515B}"/>
          </ac:cxnSpMkLst>
        </pc:cxnChg>
        <pc:cxnChg chg="mod">
          <ac:chgData name="Dmitriy Beznosko" userId="8bcdeb23-d2dd-465e-bda6-8e644f22b48c" providerId="ADAL" clId="{0045981B-6C3E-4BAE-AA9D-CE6AF6662E4F}" dt="2026-05-29T00:53:56.290" v="364" actId="1037"/>
          <ac:cxnSpMkLst>
            <pc:docMk/>
            <pc:sldMk cId="3888180804" sldId="256"/>
            <ac:cxnSpMk id="57" creationId="{F2FF7CE7-7EA0-3F16-E5CC-0172AFEC93F1}"/>
          </ac:cxnSpMkLst>
        </pc:cxnChg>
        <pc:cxnChg chg="mod">
          <ac:chgData name="Dmitriy Beznosko" userId="8bcdeb23-d2dd-465e-bda6-8e644f22b48c" providerId="ADAL" clId="{0045981B-6C3E-4BAE-AA9D-CE6AF6662E4F}" dt="2026-05-29T00:54:05.636" v="371" actId="1038"/>
          <ac:cxnSpMkLst>
            <pc:docMk/>
            <pc:sldMk cId="3888180804" sldId="256"/>
            <ac:cxnSpMk id="59" creationId="{12E76E2F-663C-1550-59A6-7491C6A08EEA}"/>
          </ac:cxnSpMkLst>
        </pc:cxnChg>
        <pc:cxnChg chg="mod">
          <ac:chgData name="Dmitriy Beznosko" userId="8bcdeb23-d2dd-465e-bda6-8e644f22b48c" providerId="ADAL" clId="{0045981B-6C3E-4BAE-AA9D-CE6AF6662E4F}" dt="2026-05-29T01:08:21.526" v="884" actId="1035"/>
          <ac:cxnSpMkLst>
            <pc:docMk/>
            <pc:sldMk cId="3888180804" sldId="256"/>
            <ac:cxnSpMk id="60" creationId="{4DC53C65-377E-D6B8-8ED8-F333528D2FAA}"/>
          </ac:cxnSpMkLst>
        </pc:cxn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ookamiyokai\Downloads\67_6V-2025-09-04-11_21_14.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0606987233391941E-2"/>
          <c:y val="3.5955332065855786E-2"/>
          <c:w val="0.87221670106770632"/>
          <c:h val="0.84635853379290449"/>
        </c:manualLayout>
      </c:layout>
      <c:scatterChart>
        <c:scatterStyle val="smoothMarker"/>
        <c:varyColors val="0"/>
        <c:ser>
          <c:idx val="0"/>
          <c:order val="0"/>
          <c:spPr>
            <a:ln w="9525" cap="rnd">
              <a:solidFill>
                <a:schemeClr val="accent1">
                  <a:alpha val="50000"/>
                </a:schemeClr>
              </a:solidFill>
              <a:round/>
            </a:ln>
            <a:effectLst/>
          </c:spPr>
          <c:marker>
            <c:symbol val="diamond"/>
            <c:size val="6"/>
            <c:spPr>
              <a:solidFill>
                <a:schemeClr val="lt1"/>
              </a:solidFill>
              <a:ln w="15875">
                <a:solidFill>
                  <a:schemeClr val="accent1"/>
                </a:solidFill>
                <a:round/>
              </a:ln>
              <a:effectLst/>
            </c:spPr>
          </c:marker>
          <c:xVal>
            <c:numRef>
              <c:f>'67_6V-2025-09-04-11_21_14'!$A$2:$A$27</c:f>
              <c:numCache>
                <c:formatCode>General</c:formatCode>
                <c:ptCount val="26"/>
                <c:pt idx="0">
                  <c:v>-5.0000000000000001E-3</c:v>
                </c:pt>
                <c:pt idx="1">
                  <c:v>-6.0000000000000001E-3</c:v>
                </c:pt>
                <c:pt idx="2">
                  <c:v>-7.0000000000000001E-3</c:v>
                </c:pt>
                <c:pt idx="3">
                  <c:v>-8.0000000000000002E-3</c:v>
                </c:pt>
                <c:pt idx="4">
                  <c:v>-8.9999999999999993E-3</c:v>
                </c:pt>
                <c:pt idx="5">
                  <c:v>-0.01</c:v>
                </c:pt>
                <c:pt idx="6">
                  <c:v>-1.0999999999999999E-2</c:v>
                </c:pt>
                <c:pt idx="7">
                  <c:v>-1.2E-2</c:v>
                </c:pt>
                <c:pt idx="8">
                  <c:v>-1.2999999999999999E-2</c:v>
                </c:pt>
                <c:pt idx="9">
                  <c:v>-1.4E-2</c:v>
                </c:pt>
                <c:pt idx="10">
                  <c:v>-1.4999999999999999E-2</c:v>
                </c:pt>
                <c:pt idx="11">
                  <c:v>-1.6E-2</c:v>
                </c:pt>
                <c:pt idx="12">
                  <c:v>-1.7000000000000001E-2</c:v>
                </c:pt>
                <c:pt idx="13">
                  <c:v>-1.7999999999999999E-2</c:v>
                </c:pt>
                <c:pt idx="14">
                  <c:v>-1.9E-2</c:v>
                </c:pt>
                <c:pt idx="15">
                  <c:v>-0.02</c:v>
                </c:pt>
                <c:pt idx="16">
                  <c:v>-2.1000000000000001E-2</c:v>
                </c:pt>
                <c:pt idx="17">
                  <c:v>-2.1999999999999999E-2</c:v>
                </c:pt>
                <c:pt idx="18">
                  <c:v>-2.3E-2</c:v>
                </c:pt>
                <c:pt idx="19">
                  <c:v>-2.4E-2</c:v>
                </c:pt>
                <c:pt idx="20">
                  <c:v>-2.5000000000000001E-2</c:v>
                </c:pt>
                <c:pt idx="21">
                  <c:v>-2.5999999999999999E-2</c:v>
                </c:pt>
                <c:pt idx="22">
                  <c:v>-2.7E-2</c:v>
                </c:pt>
                <c:pt idx="23">
                  <c:v>-2.8000000000000001E-2</c:v>
                </c:pt>
                <c:pt idx="24">
                  <c:v>-2.9000000000000001E-2</c:v>
                </c:pt>
                <c:pt idx="25">
                  <c:v>-0.03</c:v>
                </c:pt>
              </c:numCache>
            </c:numRef>
          </c:xVal>
          <c:yVal>
            <c:numRef>
              <c:f>'67_6V-2025-09-04-11_21_14'!$D$2:$D$27</c:f>
              <c:numCache>
                <c:formatCode>General</c:formatCode>
                <c:ptCount val="26"/>
                <c:pt idx="0">
                  <c:v>5.6538971939632336</c:v>
                </c:pt>
                <c:pt idx="1">
                  <c:v>5.0527324074032185</c:v>
                </c:pt>
                <c:pt idx="2">
                  <c:v>5.002407989295258</c:v>
                </c:pt>
                <c:pt idx="3">
                  <c:v>4.9820630837272333</c:v>
                </c:pt>
                <c:pt idx="4">
                  <c:v>4.9184078200610601</c:v>
                </c:pt>
                <c:pt idx="5">
                  <c:v>4.6296949571055066</c:v>
                </c:pt>
                <c:pt idx="6">
                  <c:v>4.2641753474807693</c:v>
                </c:pt>
                <c:pt idx="7">
                  <c:v>4.1479358960243795</c:v>
                </c:pt>
                <c:pt idx="8">
                  <c:v>4.117953695613652</c:v>
                </c:pt>
                <c:pt idx="9">
                  <c:v>4.0770843401809689</c:v>
                </c:pt>
                <c:pt idx="10">
                  <c:v>3.9509389898283254</c:v>
                </c:pt>
                <c:pt idx="11">
                  <c:v>3.6410773133253742</c:v>
                </c:pt>
                <c:pt idx="12">
                  <c:v>3.3586960995738107</c:v>
                </c:pt>
                <c:pt idx="13">
                  <c:v>3.2943339335834558</c:v>
                </c:pt>
                <c:pt idx="14">
                  <c:v>3.2754035027454043</c:v>
                </c:pt>
                <c:pt idx="15">
                  <c:v>3.209729428016205</c:v>
                </c:pt>
                <c:pt idx="16">
                  <c:v>3.109646031090973</c:v>
                </c:pt>
                <c:pt idx="17">
                  <c:v>2.858537197569639</c:v>
                </c:pt>
                <c:pt idx="18">
                  <c:v>2.5954962218255742</c:v>
                </c:pt>
                <c:pt idx="19">
                  <c:v>2.5148132949992852</c:v>
                </c:pt>
                <c:pt idx="20">
                  <c:v>2.470704429722788</c:v>
                </c:pt>
                <c:pt idx="21">
                  <c:v>2.4048337166199381</c:v>
                </c:pt>
                <c:pt idx="22">
                  <c:v>2.2787536009528289</c:v>
                </c:pt>
                <c:pt idx="23">
                  <c:v>2.0791812460476247</c:v>
                </c:pt>
                <c:pt idx="24">
                  <c:v>1.8803371309255641</c:v>
                </c:pt>
                <c:pt idx="25">
                  <c:v>1.7283537820212285</c:v>
                </c:pt>
              </c:numCache>
            </c:numRef>
          </c:yVal>
          <c:smooth val="1"/>
          <c:extLst>
            <c:ext xmlns:c16="http://schemas.microsoft.com/office/drawing/2014/chart" uri="{C3380CC4-5D6E-409C-BE32-E72D297353CC}">
              <c16:uniqueId val="{00000000-D884-469B-A552-EE3B4ED82CE1}"/>
            </c:ext>
          </c:extLst>
        </c:ser>
        <c:dLbls>
          <c:showLegendKey val="0"/>
          <c:showVal val="0"/>
          <c:showCatName val="0"/>
          <c:showSerName val="0"/>
          <c:showPercent val="0"/>
          <c:showBubbleSize val="0"/>
        </c:dLbls>
        <c:axId val="250026351"/>
        <c:axId val="250033071"/>
      </c:scatterChart>
      <c:valAx>
        <c:axId val="250026351"/>
        <c:scaling>
          <c:orientation val="maxMin"/>
        </c:scaling>
        <c:delete val="0"/>
        <c:axPos val="b"/>
        <c:majorGridlines>
          <c:spPr>
            <a:ln w="9525" cap="flat" cmpd="sng" algn="ctr">
              <a:solidFill>
                <a:schemeClr val="dk1">
                  <a:lumMod val="15000"/>
                  <a:lumOff val="85000"/>
                </a:schemeClr>
              </a:solidFill>
              <a:round/>
            </a:ln>
            <a:effectLst/>
          </c:spPr>
        </c:majorGridlines>
        <c:title>
          <c:tx>
            <c:rich>
              <a:bodyPr rot="0" spcFirstLastPara="1" vertOverflow="ellipsis" vert="horz" wrap="square" anchor="ctr" anchorCtr="1"/>
              <a:lstStyle/>
              <a:p>
                <a:pPr>
                  <a:defRPr sz="1197" b="1" i="0" u="none" strike="noStrike" kern="1200" baseline="0">
                    <a:solidFill>
                      <a:schemeClr val="dk1">
                        <a:lumMod val="65000"/>
                        <a:lumOff val="35000"/>
                      </a:schemeClr>
                    </a:solidFill>
                    <a:latin typeface="+mn-lt"/>
                    <a:ea typeface="+mn-ea"/>
                    <a:cs typeface="+mn-cs"/>
                  </a:defRPr>
                </a:pPr>
                <a:r>
                  <a:rPr lang="en-US"/>
                  <a:t>Threshold (V)</a:t>
                </a:r>
              </a:p>
            </c:rich>
          </c:tx>
          <c:overlay val="0"/>
          <c:spPr>
            <a:noFill/>
            <a:ln>
              <a:noFill/>
            </a:ln>
            <a:effectLst/>
          </c:spPr>
          <c:txPr>
            <a:bodyPr rot="0" spcFirstLastPara="1" vertOverflow="ellipsis" vert="horz" wrap="square" anchor="ctr" anchorCtr="1"/>
            <a:lstStyle/>
            <a:p>
              <a:pPr>
                <a:defRPr sz="1197" b="1" i="0" u="none" strike="noStrike" kern="1200" baseline="0">
                  <a:solidFill>
                    <a:schemeClr val="dk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dk1">
                <a:lumMod val="15000"/>
                <a:lumOff val="8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n-US"/>
          </a:p>
        </c:txPr>
        <c:crossAx val="250033071"/>
        <c:crosses val="autoZero"/>
        <c:crossBetween val="midCat"/>
      </c:valAx>
      <c:valAx>
        <c:axId val="250033071"/>
        <c:scaling>
          <c:orientation val="minMax"/>
          <c:min val="1.5"/>
        </c:scaling>
        <c:delete val="0"/>
        <c:axPos val="r"/>
        <c:majorGridlines>
          <c:spPr>
            <a:ln w="9525" cap="flat" cmpd="sng" algn="ctr">
              <a:solidFill>
                <a:schemeClr val="dk1">
                  <a:lumMod val="15000"/>
                  <a:lumOff val="85000"/>
                </a:schemeClr>
              </a:solidFill>
              <a:round/>
            </a:ln>
            <a:effectLst/>
          </c:spPr>
        </c:majorGridlines>
        <c:title>
          <c:tx>
            <c:rich>
              <a:bodyPr rot="-5400000" spcFirstLastPara="1" vertOverflow="ellipsis" vert="horz" wrap="square" anchor="ctr" anchorCtr="1"/>
              <a:lstStyle/>
              <a:p>
                <a:pPr>
                  <a:defRPr sz="1197" b="1" i="0" u="none" strike="noStrike" kern="1200" baseline="0">
                    <a:solidFill>
                      <a:schemeClr val="dk1">
                        <a:lumMod val="65000"/>
                        <a:lumOff val="35000"/>
                      </a:schemeClr>
                    </a:solidFill>
                    <a:latin typeface="+mn-lt"/>
                    <a:ea typeface="+mn-ea"/>
                    <a:cs typeface="+mn-cs"/>
                  </a:defRPr>
                </a:pPr>
                <a:r>
                  <a:rPr lang="en-US"/>
                  <a:t>Log (noise rate)</a:t>
                </a:r>
              </a:p>
            </c:rich>
          </c:tx>
          <c:layout>
            <c:manualLayout>
              <c:xMode val="edge"/>
              <c:yMode val="edge"/>
              <c:x val="1.1853529909689364E-2"/>
              <c:y val="0.35022225062057777"/>
            </c:manualLayout>
          </c:layout>
          <c:overlay val="0"/>
          <c:spPr>
            <a:noFill/>
            <a:ln>
              <a:noFill/>
            </a:ln>
            <a:effectLst/>
          </c:spPr>
          <c:txPr>
            <a:bodyPr rot="-5400000" spcFirstLastPara="1" vertOverflow="ellipsis" vert="horz" wrap="square" anchor="ctr" anchorCtr="1"/>
            <a:lstStyle/>
            <a:p>
              <a:pPr>
                <a:defRPr sz="1197" b="1" i="0" u="none" strike="noStrike" kern="1200" baseline="0">
                  <a:solidFill>
                    <a:schemeClr val="dk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dk1">
                <a:lumMod val="15000"/>
                <a:lumOff val="8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n-US"/>
          </a:p>
        </c:txPr>
        <c:crossAx val="250026351"/>
        <c:crosses val="autoZero"/>
        <c:crossBetween val="midCat"/>
      </c:valAx>
      <c:spPr>
        <a:pattFill prst="ltDnDiag">
          <a:fgClr>
            <a:schemeClr val="dk1">
              <a:lumMod val="15000"/>
              <a:lumOff val="85000"/>
            </a:schemeClr>
          </a:fgClr>
          <a:bgClr>
            <a:schemeClr val="lt1"/>
          </a:bgClr>
        </a:patt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lt1"/>
    </a:soli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0">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alpha val="54000"/>
          </a:schemeClr>
        </a:solidFill>
        <a:round/>
      </a:ln>
    </cs:spPr>
    <cs:defRPr sz="1197"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tx1"/>
    </cs:fontRef>
    <cs:spPr>
      <a:ln w="9525" cap="rnd">
        <a:solidFill>
          <a:schemeClr val="phClr">
            <a:alpha val="50000"/>
          </a:scheme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64"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15000"/>
            <a:lumOff val="8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spPr>
      <a:ln w="9525" cap="flat" cmpd="sng" algn="ctr">
        <a:solidFill>
          <a:schemeClr val="dk1">
            <a:lumMod val="15000"/>
            <a:lumOff val="85000"/>
            <a:alpha val="54000"/>
          </a:schemeClr>
        </a:solidFill>
        <a:round/>
      </a:ln>
    </cs:spPr>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2128"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spPr>
      <a:ln w="9525" cap="flat" cmpd="sng" algn="ctr">
        <a:solidFill>
          <a:schemeClr val="dk1">
            <a:lumMod val="15000"/>
            <a:lumOff val="85000"/>
            <a:alpha val="54000"/>
          </a:schemeClr>
        </a:solidFill>
        <a:round/>
      </a:ln>
    </cs:spPr>
    <cs:defRPr sz="1197"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70641" y="7005156"/>
            <a:ext cx="25733931" cy="14902051"/>
          </a:xfrm>
        </p:spPr>
        <p:txBody>
          <a:bodyPr anchor="b"/>
          <a:lstStyle>
            <a:lvl1pPr algn="ctr">
              <a:defRPr sz="19865"/>
            </a:lvl1pPr>
          </a:lstStyle>
          <a:p>
            <a:r>
              <a:rPr lang="en-US"/>
              <a:t>Click to edit Master title style</a:t>
            </a:r>
            <a:endParaRPr lang="en-US" dirty="0"/>
          </a:p>
        </p:txBody>
      </p:sp>
      <p:sp>
        <p:nvSpPr>
          <p:cNvPr id="3" name="Subtitle 2"/>
          <p:cNvSpPr>
            <a:spLocks noGrp="1"/>
          </p:cNvSpPr>
          <p:nvPr>
            <p:ph type="subTitle" idx="1"/>
          </p:nvPr>
        </p:nvSpPr>
        <p:spPr>
          <a:xfrm>
            <a:off x="3784402" y="22481887"/>
            <a:ext cx="22706410" cy="10334331"/>
          </a:xfrm>
        </p:spPr>
        <p:txBody>
          <a:bodyPr/>
          <a:lstStyle>
            <a:lvl1pPr marL="0" indent="0" algn="ctr">
              <a:buNone/>
              <a:defRPr sz="7946"/>
            </a:lvl1pPr>
            <a:lvl2pPr marL="1513743" indent="0" algn="ctr">
              <a:buNone/>
              <a:defRPr sz="6622"/>
            </a:lvl2pPr>
            <a:lvl3pPr marL="3027487" indent="0" algn="ctr">
              <a:buNone/>
              <a:defRPr sz="5960"/>
            </a:lvl3pPr>
            <a:lvl4pPr marL="4541230" indent="0" algn="ctr">
              <a:buNone/>
              <a:defRPr sz="5297"/>
            </a:lvl4pPr>
            <a:lvl5pPr marL="6054974" indent="0" algn="ctr">
              <a:buNone/>
              <a:defRPr sz="5297"/>
            </a:lvl5pPr>
            <a:lvl6pPr marL="7568717" indent="0" algn="ctr">
              <a:buNone/>
              <a:defRPr sz="5297"/>
            </a:lvl6pPr>
            <a:lvl7pPr marL="9082461" indent="0" algn="ctr">
              <a:buNone/>
              <a:defRPr sz="5297"/>
            </a:lvl7pPr>
            <a:lvl8pPr marL="10596204" indent="0" algn="ctr">
              <a:buNone/>
              <a:defRPr sz="5297"/>
            </a:lvl8pPr>
            <a:lvl9pPr marL="12109948" indent="0" algn="ctr">
              <a:buNone/>
              <a:defRPr sz="5297"/>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5/28/2026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9956668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5/28/2026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7718419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665701" y="2278904"/>
            <a:ext cx="6528093" cy="3627421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081423" y="2278904"/>
            <a:ext cx="19205838" cy="3627421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5/28/2026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8704819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5/28/2026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5076659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65654" y="10671229"/>
            <a:ext cx="26112371" cy="17805173"/>
          </a:xfrm>
        </p:spPr>
        <p:txBody>
          <a:bodyPr anchor="b"/>
          <a:lstStyle>
            <a:lvl1pPr>
              <a:defRPr sz="19865"/>
            </a:lvl1pPr>
          </a:lstStyle>
          <a:p>
            <a:r>
              <a:rPr lang="en-US"/>
              <a:t>Click to edit Master title style</a:t>
            </a:r>
            <a:endParaRPr lang="en-US" dirty="0"/>
          </a:p>
        </p:txBody>
      </p:sp>
      <p:sp>
        <p:nvSpPr>
          <p:cNvPr id="3" name="Text Placeholder 2"/>
          <p:cNvSpPr>
            <a:spLocks noGrp="1"/>
          </p:cNvSpPr>
          <p:nvPr>
            <p:ph type="body" idx="1"/>
          </p:nvPr>
        </p:nvSpPr>
        <p:spPr>
          <a:xfrm>
            <a:off x="2065654" y="28644846"/>
            <a:ext cx="26112371" cy="9363320"/>
          </a:xfrm>
        </p:spPr>
        <p:txBody>
          <a:bodyPr/>
          <a:lstStyle>
            <a:lvl1pPr marL="0" indent="0">
              <a:buNone/>
              <a:defRPr sz="7946">
                <a:solidFill>
                  <a:schemeClr val="tx1">
                    <a:tint val="82000"/>
                  </a:schemeClr>
                </a:solidFill>
              </a:defRPr>
            </a:lvl1pPr>
            <a:lvl2pPr marL="1513743" indent="0">
              <a:buNone/>
              <a:defRPr sz="6622">
                <a:solidFill>
                  <a:schemeClr val="tx1">
                    <a:tint val="82000"/>
                  </a:schemeClr>
                </a:solidFill>
              </a:defRPr>
            </a:lvl2pPr>
            <a:lvl3pPr marL="3027487" indent="0">
              <a:buNone/>
              <a:defRPr sz="5960">
                <a:solidFill>
                  <a:schemeClr val="tx1">
                    <a:tint val="82000"/>
                  </a:schemeClr>
                </a:solidFill>
              </a:defRPr>
            </a:lvl3pPr>
            <a:lvl4pPr marL="4541230" indent="0">
              <a:buNone/>
              <a:defRPr sz="5297">
                <a:solidFill>
                  <a:schemeClr val="tx1">
                    <a:tint val="82000"/>
                  </a:schemeClr>
                </a:solidFill>
              </a:defRPr>
            </a:lvl4pPr>
            <a:lvl5pPr marL="6054974" indent="0">
              <a:buNone/>
              <a:defRPr sz="5297">
                <a:solidFill>
                  <a:schemeClr val="tx1">
                    <a:tint val="82000"/>
                  </a:schemeClr>
                </a:solidFill>
              </a:defRPr>
            </a:lvl5pPr>
            <a:lvl6pPr marL="7568717" indent="0">
              <a:buNone/>
              <a:defRPr sz="5297">
                <a:solidFill>
                  <a:schemeClr val="tx1">
                    <a:tint val="82000"/>
                  </a:schemeClr>
                </a:solidFill>
              </a:defRPr>
            </a:lvl6pPr>
            <a:lvl7pPr marL="9082461" indent="0">
              <a:buNone/>
              <a:defRPr sz="5297">
                <a:solidFill>
                  <a:schemeClr val="tx1">
                    <a:tint val="82000"/>
                  </a:schemeClr>
                </a:solidFill>
              </a:defRPr>
            </a:lvl7pPr>
            <a:lvl8pPr marL="10596204" indent="0">
              <a:buNone/>
              <a:defRPr sz="5297">
                <a:solidFill>
                  <a:schemeClr val="tx1">
                    <a:tint val="82000"/>
                  </a:schemeClr>
                </a:solidFill>
              </a:defRPr>
            </a:lvl8pPr>
            <a:lvl9pPr marL="12109948" indent="0">
              <a:buNone/>
              <a:defRPr sz="5297">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5/28/2026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8626296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081421" y="11394520"/>
            <a:ext cx="12866966" cy="271585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5326826" y="11394520"/>
            <a:ext cx="12866966" cy="271585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smtClean="0"/>
              <a:t>5/28/2026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4737880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085364" y="2278913"/>
            <a:ext cx="26112371" cy="8273416"/>
          </a:xfrm>
        </p:spPr>
        <p:txBody>
          <a:bodyPr/>
          <a:lstStyle/>
          <a:p>
            <a:r>
              <a:rPr lang="en-US"/>
              <a:t>Click to edit Master title style</a:t>
            </a:r>
            <a:endParaRPr lang="en-US" dirty="0"/>
          </a:p>
        </p:txBody>
      </p:sp>
      <p:sp>
        <p:nvSpPr>
          <p:cNvPr id="3" name="Text Placeholder 2"/>
          <p:cNvSpPr>
            <a:spLocks noGrp="1"/>
          </p:cNvSpPr>
          <p:nvPr>
            <p:ph type="body" idx="1"/>
          </p:nvPr>
        </p:nvSpPr>
        <p:spPr>
          <a:xfrm>
            <a:off x="2085368" y="10492870"/>
            <a:ext cx="12807832" cy="5142393"/>
          </a:xfrm>
        </p:spPr>
        <p:txBody>
          <a:bodyPr anchor="b"/>
          <a:lstStyle>
            <a:lvl1pPr marL="0" indent="0">
              <a:buNone/>
              <a:defRPr sz="7946" b="1"/>
            </a:lvl1pPr>
            <a:lvl2pPr marL="1513743" indent="0">
              <a:buNone/>
              <a:defRPr sz="6622" b="1"/>
            </a:lvl2pPr>
            <a:lvl3pPr marL="3027487" indent="0">
              <a:buNone/>
              <a:defRPr sz="5960" b="1"/>
            </a:lvl3pPr>
            <a:lvl4pPr marL="4541230" indent="0">
              <a:buNone/>
              <a:defRPr sz="5297" b="1"/>
            </a:lvl4pPr>
            <a:lvl5pPr marL="6054974" indent="0">
              <a:buNone/>
              <a:defRPr sz="5297" b="1"/>
            </a:lvl5pPr>
            <a:lvl6pPr marL="7568717" indent="0">
              <a:buNone/>
              <a:defRPr sz="5297" b="1"/>
            </a:lvl6pPr>
            <a:lvl7pPr marL="9082461" indent="0">
              <a:buNone/>
              <a:defRPr sz="5297" b="1"/>
            </a:lvl7pPr>
            <a:lvl8pPr marL="10596204" indent="0">
              <a:buNone/>
              <a:defRPr sz="5297" b="1"/>
            </a:lvl8pPr>
            <a:lvl9pPr marL="12109948" indent="0">
              <a:buNone/>
              <a:defRPr sz="5297" b="1"/>
            </a:lvl9pPr>
          </a:lstStyle>
          <a:p>
            <a:pPr lvl="0"/>
            <a:r>
              <a:rPr lang="en-US"/>
              <a:t>Click to edit Master text styles</a:t>
            </a:r>
          </a:p>
        </p:txBody>
      </p:sp>
      <p:sp>
        <p:nvSpPr>
          <p:cNvPr id="4" name="Content Placeholder 3"/>
          <p:cNvSpPr>
            <a:spLocks noGrp="1"/>
          </p:cNvSpPr>
          <p:nvPr>
            <p:ph sz="half" idx="2"/>
          </p:nvPr>
        </p:nvSpPr>
        <p:spPr>
          <a:xfrm>
            <a:off x="2085368" y="15635264"/>
            <a:ext cx="12807832" cy="229971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5326828" y="10492870"/>
            <a:ext cx="12870909" cy="5142393"/>
          </a:xfrm>
        </p:spPr>
        <p:txBody>
          <a:bodyPr anchor="b"/>
          <a:lstStyle>
            <a:lvl1pPr marL="0" indent="0">
              <a:buNone/>
              <a:defRPr sz="7946" b="1"/>
            </a:lvl1pPr>
            <a:lvl2pPr marL="1513743" indent="0">
              <a:buNone/>
              <a:defRPr sz="6622" b="1"/>
            </a:lvl2pPr>
            <a:lvl3pPr marL="3027487" indent="0">
              <a:buNone/>
              <a:defRPr sz="5960" b="1"/>
            </a:lvl3pPr>
            <a:lvl4pPr marL="4541230" indent="0">
              <a:buNone/>
              <a:defRPr sz="5297" b="1"/>
            </a:lvl4pPr>
            <a:lvl5pPr marL="6054974" indent="0">
              <a:buNone/>
              <a:defRPr sz="5297" b="1"/>
            </a:lvl5pPr>
            <a:lvl6pPr marL="7568717" indent="0">
              <a:buNone/>
              <a:defRPr sz="5297" b="1"/>
            </a:lvl6pPr>
            <a:lvl7pPr marL="9082461" indent="0">
              <a:buNone/>
              <a:defRPr sz="5297" b="1"/>
            </a:lvl7pPr>
            <a:lvl8pPr marL="10596204" indent="0">
              <a:buNone/>
              <a:defRPr sz="5297" b="1"/>
            </a:lvl8pPr>
            <a:lvl9pPr marL="12109948" indent="0">
              <a:buNone/>
              <a:defRPr sz="5297" b="1"/>
            </a:lvl9pPr>
          </a:lstStyle>
          <a:p>
            <a:pPr lvl="0"/>
            <a:r>
              <a:rPr lang="en-US"/>
              <a:t>Click to edit Master text styles</a:t>
            </a:r>
          </a:p>
        </p:txBody>
      </p:sp>
      <p:sp>
        <p:nvSpPr>
          <p:cNvPr id="6" name="Content Placeholder 5"/>
          <p:cNvSpPr>
            <a:spLocks noGrp="1"/>
          </p:cNvSpPr>
          <p:nvPr>
            <p:ph sz="quarter" idx="4"/>
          </p:nvPr>
        </p:nvSpPr>
        <p:spPr>
          <a:xfrm>
            <a:off x="15326828" y="15635264"/>
            <a:ext cx="12870909" cy="229971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smtClean="0"/>
              <a:t>5/28/2026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9662299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smtClean="0"/>
              <a:t>5/28/2026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6739902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5/28/2026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9824797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85364" y="2853584"/>
            <a:ext cx="9764544" cy="9987545"/>
          </a:xfrm>
        </p:spPr>
        <p:txBody>
          <a:bodyPr anchor="b"/>
          <a:lstStyle>
            <a:lvl1pPr>
              <a:defRPr sz="10595"/>
            </a:lvl1pPr>
          </a:lstStyle>
          <a:p>
            <a:r>
              <a:rPr lang="en-US"/>
              <a:t>Click to edit Master title style</a:t>
            </a:r>
            <a:endParaRPr lang="en-US" dirty="0"/>
          </a:p>
        </p:txBody>
      </p:sp>
      <p:sp>
        <p:nvSpPr>
          <p:cNvPr id="3" name="Content Placeholder 2"/>
          <p:cNvSpPr>
            <a:spLocks noGrp="1"/>
          </p:cNvSpPr>
          <p:nvPr>
            <p:ph idx="1"/>
          </p:nvPr>
        </p:nvSpPr>
        <p:spPr>
          <a:xfrm>
            <a:off x="12870909" y="6162959"/>
            <a:ext cx="15326827" cy="30418415"/>
          </a:xfrm>
        </p:spPr>
        <p:txBody>
          <a:bodyPr/>
          <a:lstStyle>
            <a:lvl1pPr>
              <a:defRPr sz="10595"/>
            </a:lvl1pPr>
            <a:lvl2pPr>
              <a:defRPr sz="9271"/>
            </a:lvl2pPr>
            <a:lvl3pPr>
              <a:defRPr sz="7946"/>
            </a:lvl3pPr>
            <a:lvl4pPr>
              <a:defRPr sz="6622"/>
            </a:lvl4pPr>
            <a:lvl5pPr>
              <a:defRPr sz="6622"/>
            </a:lvl5pPr>
            <a:lvl6pPr>
              <a:defRPr sz="6622"/>
            </a:lvl6pPr>
            <a:lvl7pPr>
              <a:defRPr sz="6622"/>
            </a:lvl7pPr>
            <a:lvl8pPr>
              <a:defRPr sz="6622"/>
            </a:lvl8pPr>
            <a:lvl9pPr>
              <a:defRPr sz="662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085364" y="12841129"/>
            <a:ext cx="9764544" cy="23789780"/>
          </a:xfrm>
        </p:spPr>
        <p:txBody>
          <a:bodyPr/>
          <a:lstStyle>
            <a:lvl1pPr marL="0" indent="0">
              <a:buNone/>
              <a:defRPr sz="5297"/>
            </a:lvl1pPr>
            <a:lvl2pPr marL="1513743" indent="0">
              <a:buNone/>
              <a:defRPr sz="4635"/>
            </a:lvl2pPr>
            <a:lvl3pPr marL="3027487" indent="0">
              <a:buNone/>
              <a:defRPr sz="3973"/>
            </a:lvl3pPr>
            <a:lvl4pPr marL="4541230" indent="0">
              <a:buNone/>
              <a:defRPr sz="3311"/>
            </a:lvl4pPr>
            <a:lvl5pPr marL="6054974" indent="0">
              <a:buNone/>
              <a:defRPr sz="3311"/>
            </a:lvl5pPr>
            <a:lvl6pPr marL="7568717" indent="0">
              <a:buNone/>
              <a:defRPr sz="3311"/>
            </a:lvl6pPr>
            <a:lvl7pPr marL="9082461" indent="0">
              <a:buNone/>
              <a:defRPr sz="3311"/>
            </a:lvl7pPr>
            <a:lvl8pPr marL="10596204" indent="0">
              <a:buNone/>
              <a:defRPr sz="3311"/>
            </a:lvl8pPr>
            <a:lvl9pPr marL="12109948" indent="0">
              <a:buNone/>
              <a:defRPr sz="3311"/>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5/28/2026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933028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85364" y="2853584"/>
            <a:ext cx="9764544" cy="9987545"/>
          </a:xfrm>
        </p:spPr>
        <p:txBody>
          <a:bodyPr anchor="b"/>
          <a:lstStyle>
            <a:lvl1pPr>
              <a:defRPr sz="10595"/>
            </a:lvl1pPr>
          </a:lstStyle>
          <a:p>
            <a:r>
              <a:rPr lang="en-US"/>
              <a:t>Click to edit Master title style</a:t>
            </a:r>
            <a:endParaRPr lang="en-US" dirty="0"/>
          </a:p>
        </p:txBody>
      </p:sp>
      <p:sp>
        <p:nvSpPr>
          <p:cNvPr id="3" name="Picture Placeholder 2"/>
          <p:cNvSpPr>
            <a:spLocks noGrp="1" noChangeAspect="1"/>
          </p:cNvSpPr>
          <p:nvPr>
            <p:ph type="pic" idx="1"/>
          </p:nvPr>
        </p:nvSpPr>
        <p:spPr>
          <a:xfrm>
            <a:off x="12870909" y="6162959"/>
            <a:ext cx="15326827" cy="30418415"/>
          </a:xfrm>
        </p:spPr>
        <p:txBody>
          <a:bodyPr anchor="t"/>
          <a:lstStyle>
            <a:lvl1pPr marL="0" indent="0">
              <a:buNone/>
              <a:defRPr sz="10595"/>
            </a:lvl1pPr>
            <a:lvl2pPr marL="1513743" indent="0">
              <a:buNone/>
              <a:defRPr sz="9271"/>
            </a:lvl2pPr>
            <a:lvl3pPr marL="3027487" indent="0">
              <a:buNone/>
              <a:defRPr sz="7946"/>
            </a:lvl3pPr>
            <a:lvl4pPr marL="4541230" indent="0">
              <a:buNone/>
              <a:defRPr sz="6622"/>
            </a:lvl4pPr>
            <a:lvl5pPr marL="6054974" indent="0">
              <a:buNone/>
              <a:defRPr sz="6622"/>
            </a:lvl5pPr>
            <a:lvl6pPr marL="7568717" indent="0">
              <a:buNone/>
              <a:defRPr sz="6622"/>
            </a:lvl6pPr>
            <a:lvl7pPr marL="9082461" indent="0">
              <a:buNone/>
              <a:defRPr sz="6622"/>
            </a:lvl7pPr>
            <a:lvl8pPr marL="10596204" indent="0">
              <a:buNone/>
              <a:defRPr sz="6622"/>
            </a:lvl8pPr>
            <a:lvl9pPr marL="12109948" indent="0">
              <a:buNone/>
              <a:defRPr sz="6622"/>
            </a:lvl9pPr>
          </a:lstStyle>
          <a:p>
            <a:r>
              <a:rPr lang="en-US"/>
              <a:t>Click icon to add picture</a:t>
            </a:r>
            <a:endParaRPr lang="en-US" dirty="0"/>
          </a:p>
        </p:txBody>
      </p:sp>
      <p:sp>
        <p:nvSpPr>
          <p:cNvPr id="4" name="Text Placeholder 3"/>
          <p:cNvSpPr>
            <a:spLocks noGrp="1"/>
          </p:cNvSpPr>
          <p:nvPr>
            <p:ph type="body" sz="half" idx="2"/>
          </p:nvPr>
        </p:nvSpPr>
        <p:spPr>
          <a:xfrm>
            <a:off x="2085364" y="12841129"/>
            <a:ext cx="9764544" cy="23789780"/>
          </a:xfrm>
        </p:spPr>
        <p:txBody>
          <a:bodyPr/>
          <a:lstStyle>
            <a:lvl1pPr marL="0" indent="0">
              <a:buNone/>
              <a:defRPr sz="5297"/>
            </a:lvl1pPr>
            <a:lvl2pPr marL="1513743" indent="0">
              <a:buNone/>
              <a:defRPr sz="4635"/>
            </a:lvl2pPr>
            <a:lvl3pPr marL="3027487" indent="0">
              <a:buNone/>
              <a:defRPr sz="3973"/>
            </a:lvl3pPr>
            <a:lvl4pPr marL="4541230" indent="0">
              <a:buNone/>
              <a:defRPr sz="3311"/>
            </a:lvl4pPr>
            <a:lvl5pPr marL="6054974" indent="0">
              <a:buNone/>
              <a:defRPr sz="3311"/>
            </a:lvl5pPr>
            <a:lvl6pPr marL="7568717" indent="0">
              <a:buNone/>
              <a:defRPr sz="3311"/>
            </a:lvl6pPr>
            <a:lvl7pPr marL="9082461" indent="0">
              <a:buNone/>
              <a:defRPr sz="3311"/>
            </a:lvl7pPr>
            <a:lvl8pPr marL="10596204" indent="0">
              <a:buNone/>
              <a:defRPr sz="3311"/>
            </a:lvl8pPr>
            <a:lvl9pPr marL="12109948" indent="0">
              <a:buNone/>
              <a:defRPr sz="3311"/>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5/28/2026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2200332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081421" y="2278913"/>
            <a:ext cx="26112371" cy="82734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081421" y="11394520"/>
            <a:ext cx="26112371" cy="2715859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081421" y="39672756"/>
            <a:ext cx="6811923" cy="2278904"/>
          </a:xfrm>
          <a:prstGeom prst="rect">
            <a:avLst/>
          </a:prstGeom>
        </p:spPr>
        <p:txBody>
          <a:bodyPr vert="horz" lIns="91440" tIns="45720" rIns="91440" bIns="45720" rtlCol="0" anchor="ctr"/>
          <a:lstStyle>
            <a:lvl1pPr algn="l">
              <a:defRPr sz="3973">
                <a:solidFill>
                  <a:schemeClr val="tx1">
                    <a:tint val="82000"/>
                  </a:schemeClr>
                </a:solidFill>
              </a:defRPr>
            </a:lvl1pPr>
          </a:lstStyle>
          <a:p>
            <a:fld id="{C764DE79-268F-4C1A-8933-263129D2AF90}" type="datetimeFigureOut">
              <a:rPr lang="en-US" smtClean="0"/>
              <a:t>5/28/2026</a:t>
            </a:fld>
            <a:endParaRPr lang="en-US" dirty="0"/>
          </a:p>
        </p:txBody>
      </p:sp>
      <p:sp>
        <p:nvSpPr>
          <p:cNvPr id="5" name="Footer Placeholder 4"/>
          <p:cNvSpPr>
            <a:spLocks noGrp="1"/>
          </p:cNvSpPr>
          <p:nvPr>
            <p:ph type="ftr" sz="quarter" idx="3"/>
          </p:nvPr>
        </p:nvSpPr>
        <p:spPr>
          <a:xfrm>
            <a:off x="10028665" y="39672756"/>
            <a:ext cx="10217884" cy="2278904"/>
          </a:xfrm>
          <a:prstGeom prst="rect">
            <a:avLst/>
          </a:prstGeom>
        </p:spPr>
        <p:txBody>
          <a:bodyPr vert="horz" lIns="91440" tIns="45720" rIns="91440" bIns="45720" rtlCol="0" anchor="ctr"/>
          <a:lstStyle>
            <a:lvl1pPr algn="ctr">
              <a:defRPr sz="3973">
                <a:solidFill>
                  <a:schemeClr val="tx1">
                    <a:tint val="82000"/>
                  </a:schemeClr>
                </a:solidFill>
              </a:defRPr>
            </a:lvl1pPr>
          </a:lstStyle>
          <a:p>
            <a:endParaRPr lang="en-US" dirty="0"/>
          </a:p>
        </p:txBody>
      </p:sp>
      <p:sp>
        <p:nvSpPr>
          <p:cNvPr id="6" name="Slide Number Placeholder 5"/>
          <p:cNvSpPr>
            <a:spLocks noGrp="1"/>
          </p:cNvSpPr>
          <p:nvPr>
            <p:ph type="sldNum" sz="quarter" idx="4"/>
          </p:nvPr>
        </p:nvSpPr>
        <p:spPr>
          <a:xfrm>
            <a:off x="21381869" y="39672756"/>
            <a:ext cx="6811923" cy="2278904"/>
          </a:xfrm>
          <a:prstGeom prst="rect">
            <a:avLst/>
          </a:prstGeom>
        </p:spPr>
        <p:txBody>
          <a:bodyPr vert="horz" lIns="91440" tIns="45720" rIns="91440" bIns="45720" rtlCol="0" anchor="ctr"/>
          <a:lstStyle>
            <a:lvl1pPr algn="r">
              <a:defRPr sz="3973">
                <a:solidFill>
                  <a:schemeClr val="tx1">
                    <a:tint val="82000"/>
                  </a:schemeClr>
                </a:solidFill>
              </a:defRPr>
            </a:lvl1pPr>
          </a:lstStyle>
          <a:p>
            <a:fld id="{48F63A3B-78C7-47BE-AE5E-E10140E04643}" type="slidenum">
              <a:rPr lang="en-US" smtClean="0"/>
              <a:t>‹#›</a:t>
            </a:fld>
            <a:endParaRPr lang="en-US" dirty="0"/>
          </a:p>
        </p:txBody>
      </p:sp>
    </p:spTree>
    <p:extLst>
      <p:ext uri="{BB962C8B-B14F-4D97-AF65-F5344CB8AC3E}">
        <p14:creationId xmlns:p14="http://schemas.microsoft.com/office/powerpoint/2010/main" val="1358701231"/>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3027487" rtl="0" eaLnBrk="1" latinLnBrk="0" hangingPunct="1">
        <a:lnSpc>
          <a:spcPct val="90000"/>
        </a:lnSpc>
        <a:spcBef>
          <a:spcPct val="0"/>
        </a:spcBef>
        <a:buNone/>
        <a:defRPr sz="14568" kern="1200">
          <a:solidFill>
            <a:schemeClr val="tx1"/>
          </a:solidFill>
          <a:latin typeface="+mj-lt"/>
          <a:ea typeface="+mj-ea"/>
          <a:cs typeface="+mj-cs"/>
        </a:defRPr>
      </a:lvl1pPr>
    </p:titleStyle>
    <p:bodyStyle>
      <a:lvl1pPr marL="756872" indent="-756872" algn="l" defTabSz="3027487" rtl="0" eaLnBrk="1" latinLnBrk="0" hangingPunct="1">
        <a:lnSpc>
          <a:spcPct val="90000"/>
        </a:lnSpc>
        <a:spcBef>
          <a:spcPts val="3311"/>
        </a:spcBef>
        <a:buFont typeface="Arial" panose="020B0604020202020204" pitchFamily="34" charset="0"/>
        <a:buChar char="•"/>
        <a:defRPr sz="9271" kern="1200">
          <a:solidFill>
            <a:schemeClr val="tx1"/>
          </a:solidFill>
          <a:latin typeface="+mn-lt"/>
          <a:ea typeface="+mn-ea"/>
          <a:cs typeface="+mn-cs"/>
        </a:defRPr>
      </a:lvl1pPr>
      <a:lvl2pPr marL="2270615" indent="-756872" algn="l" defTabSz="3027487" rtl="0" eaLnBrk="1" latinLnBrk="0" hangingPunct="1">
        <a:lnSpc>
          <a:spcPct val="90000"/>
        </a:lnSpc>
        <a:spcBef>
          <a:spcPts val="1655"/>
        </a:spcBef>
        <a:buFont typeface="Arial" panose="020B0604020202020204" pitchFamily="34" charset="0"/>
        <a:buChar char="•"/>
        <a:defRPr sz="7946" kern="1200">
          <a:solidFill>
            <a:schemeClr val="tx1"/>
          </a:solidFill>
          <a:latin typeface="+mn-lt"/>
          <a:ea typeface="+mn-ea"/>
          <a:cs typeface="+mn-cs"/>
        </a:defRPr>
      </a:lvl2pPr>
      <a:lvl3pPr marL="3784359" indent="-756872" algn="l" defTabSz="3027487" rtl="0" eaLnBrk="1" latinLnBrk="0" hangingPunct="1">
        <a:lnSpc>
          <a:spcPct val="90000"/>
        </a:lnSpc>
        <a:spcBef>
          <a:spcPts val="1655"/>
        </a:spcBef>
        <a:buFont typeface="Arial" panose="020B0604020202020204" pitchFamily="34" charset="0"/>
        <a:buChar char="•"/>
        <a:defRPr sz="6622" kern="1200">
          <a:solidFill>
            <a:schemeClr val="tx1"/>
          </a:solidFill>
          <a:latin typeface="+mn-lt"/>
          <a:ea typeface="+mn-ea"/>
          <a:cs typeface="+mn-cs"/>
        </a:defRPr>
      </a:lvl3pPr>
      <a:lvl4pPr marL="5298102"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4pPr>
      <a:lvl5pPr marL="681184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5pPr>
      <a:lvl6pPr marL="8325589"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9333"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307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6820"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p:bodyStyle>
    <p:otherStyle>
      <a:defPPr>
        <a:defRPr lang="en-US"/>
      </a:defPPr>
      <a:lvl1pPr marL="0" algn="l" defTabSz="3027487" rtl="0" eaLnBrk="1" latinLnBrk="0" hangingPunct="1">
        <a:defRPr sz="5960" kern="1200">
          <a:solidFill>
            <a:schemeClr val="tx1"/>
          </a:solidFill>
          <a:latin typeface="+mn-lt"/>
          <a:ea typeface="+mn-ea"/>
          <a:cs typeface="+mn-cs"/>
        </a:defRPr>
      </a:lvl1pPr>
      <a:lvl2pPr marL="1513743" algn="l" defTabSz="3027487" rtl="0" eaLnBrk="1" latinLnBrk="0" hangingPunct="1">
        <a:defRPr sz="5960" kern="1200">
          <a:solidFill>
            <a:schemeClr val="tx1"/>
          </a:solidFill>
          <a:latin typeface="+mn-lt"/>
          <a:ea typeface="+mn-ea"/>
          <a:cs typeface="+mn-cs"/>
        </a:defRPr>
      </a:lvl2pPr>
      <a:lvl3pPr marL="3027487" algn="l" defTabSz="3027487" rtl="0" eaLnBrk="1" latinLnBrk="0" hangingPunct="1">
        <a:defRPr sz="5960" kern="1200">
          <a:solidFill>
            <a:schemeClr val="tx1"/>
          </a:solidFill>
          <a:latin typeface="+mn-lt"/>
          <a:ea typeface="+mn-ea"/>
          <a:cs typeface="+mn-cs"/>
        </a:defRPr>
      </a:lvl3pPr>
      <a:lvl4pPr marL="4541230" algn="l" defTabSz="3027487" rtl="0" eaLnBrk="1" latinLnBrk="0" hangingPunct="1">
        <a:defRPr sz="5960" kern="1200">
          <a:solidFill>
            <a:schemeClr val="tx1"/>
          </a:solidFill>
          <a:latin typeface="+mn-lt"/>
          <a:ea typeface="+mn-ea"/>
          <a:cs typeface="+mn-cs"/>
        </a:defRPr>
      </a:lvl4pPr>
      <a:lvl5pPr marL="6054974" algn="l" defTabSz="3027487" rtl="0" eaLnBrk="1" latinLnBrk="0" hangingPunct="1">
        <a:defRPr sz="5960" kern="1200">
          <a:solidFill>
            <a:schemeClr val="tx1"/>
          </a:solidFill>
          <a:latin typeface="+mn-lt"/>
          <a:ea typeface="+mn-ea"/>
          <a:cs typeface="+mn-cs"/>
        </a:defRPr>
      </a:lvl5pPr>
      <a:lvl6pPr marL="7568717" algn="l" defTabSz="3027487" rtl="0" eaLnBrk="1" latinLnBrk="0" hangingPunct="1">
        <a:defRPr sz="5960" kern="1200">
          <a:solidFill>
            <a:schemeClr val="tx1"/>
          </a:solidFill>
          <a:latin typeface="+mn-lt"/>
          <a:ea typeface="+mn-ea"/>
          <a:cs typeface="+mn-cs"/>
        </a:defRPr>
      </a:lvl6pPr>
      <a:lvl7pPr marL="9082461" algn="l" defTabSz="3027487" rtl="0" eaLnBrk="1" latinLnBrk="0" hangingPunct="1">
        <a:defRPr sz="5960" kern="1200">
          <a:solidFill>
            <a:schemeClr val="tx1"/>
          </a:solidFill>
          <a:latin typeface="+mn-lt"/>
          <a:ea typeface="+mn-ea"/>
          <a:cs typeface="+mn-cs"/>
        </a:defRPr>
      </a:lvl7pPr>
      <a:lvl8pPr marL="10596204" algn="l" defTabSz="3027487" rtl="0" eaLnBrk="1" latinLnBrk="0" hangingPunct="1">
        <a:defRPr sz="5960" kern="1200">
          <a:solidFill>
            <a:schemeClr val="tx1"/>
          </a:solidFill>
          <a:latin typeface="+mn-lt"/>
          <a:ea typeface="+mn-ea"/>
          <a:cs typeface="+mn-cs"/>
        </a:defRPr>
      </a:lvl8pPr>
      <a:lvl9pPr marL="12109948" algn="l" defTabSz="3027487" rtl="0" eaLnBrk="1" latinLnBrk="0" hangingPunct="1">
        <a:defRPr sz="59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sos.clayton.edu/proceedings/004/PROC(04ACSS2025)002.pdf" TargetMode="External"/><Relationship Id="rId13" Type="http://schemas.openxmlformats.org/officeDocument/2006/relationships/image" Target="../media/image4.jpeg"/><Relationship Id="rId1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hyperlink" Target="https://doi.org/10.22323/1.501.0191" TargetMode="External"/><Relationship Id="rId12" Type="http://schemas.openxmlformats.org/officeDocument/2006/relationships/image" Target="../media/image3.jpg"/><Relationship Id="rId17" Type="http://schemas.openxmlformats.org/officeDocument/2006/relationships/image" Target="../media/image8.jpeg"/><Relationship Id="rId2" Type="http://schemas.openxmlformats.org/officeDocument/2006/relationships/hyperlink" Target="mailto:dmitriybeznosko@clayton.edu" TargetMode="External"/><Relationship Id="rId16" Type="http://schemas.openxmlformats.org/officeDocument/2006/relationships/image" Target="../media/image7.jpeg"/><Relationship Id="rId1" Type="http://schemas.openxmlformats.org/officeDocument/2006/relationships/slideLayout" Target="../slideLayouts/slideLayout4.xml"/><Relationship Id="rId6" Type="http://schemas.openxmlformats.org/officeDocument/2006/relationships/hyperlink" Target="https://doi.org/10.1016/j.engappai.2025.112109" TargetMode="External"/><Relationship Id="rId11" Type="http://schemas.microsoft.com/office/2007/relationships/hdphoto" Target="../media/hdphoto2.wdp"/><Relationship Id="rId5" Type="http://schemas.openxmlformats.org/officeDocument/2006/relationships/hyperlink" Target="https://doi.org/10.22323/1.485.0521" TargetMode="External"/><Relationship Id="rId15" Type="http://schemas.openxmlformats.org/officeDocument/2006/relationships/image" Target="../media/image6.jpg"/><Relationship Id="rId10" Type="http://schemas.openxmlformats.org/officeDocument/2006/relationships/image" Target="../media/image2.png"/><Relationship Id="rId19" Type="http://schemas.openxmlformats.org/officeDocument/2006/relationships/chart" Target="../charts/chart1.xml"/><Relationship Id="rId4" Type="http://schemas.microsoft.com/office/2007/relationships/hdphoto" Target="../media/hdphoto1.wdp"/><Relationship Id="rId9" Type="http://schemas.openxmlformats.org/officeDocument/2006/relationships/hyperlink" Target="https://doi.org/10.48550/arXiv.2501.08235" TargetMode="External"/><Relationship Id="rId1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2C223-A909-D862-C93A-4DC2B9C2ACCF}"/>
              </a:ext>
            </a:extLst>
          </p:cNvPr>
          <p:cNvSpPr>
            <a:spLocks noGrp="1"/>
          </p:cNvSpPr>
          <p:nvPr>
            <p:ph type="title"/>
          </p:nvPr>
        </p:nvSpPr>
        <p:spPr>
          <a:xfrm>
            <a:off x="2270640" y="838200"/>
            <a:ext cx="26112371" cy="2203383"/>
          </a:xfrm>
          <a:solidFill>
            <a:schemeClr val="bg2"/>
          </a:solidFill>
        </p:spPr>
        <p:txBody>
          <a:bodyPr>
            <a:normAutofit fontScale="90000"/>
          </a:bodyPr>
          <a:lstStyle/>
          <a:p>
            <a:pPr algn="ctr"/>
            <a:r>
              <a:rPr lang="en-US" sz="4400" b="1" dirty="0">
                <a:latin typeface="Times New Roman" panose="02020603050405020304" pitchFamily="18" charset="0"/>
                <a:cs typeface="Times New Roman" panose="02020603050405020304" pitchFamily="18" charset="0"/>
              </a:rPr>
              <a:t>Construction completion of the DUCK (Detector of Unusual </a:t>
            </a:r>
            <a:r>
              <a:rPr lang="en-US" sz="4400" b="1" dirty="0" err="1">
                <a:latin typeface="Times New Roman" panose="02020603050405020304" pitchFamily="18" charset="0"/>
                <a:cs typeface="Times New Roman" panose="02020603050405020304" pitchFamily="18" charset="0"/>
              </a:rPr>
              <a:t>casKades</a:t>
            </a:r>
            <a:r>
              <a:rPr lang="en-US" sz="4400" b="1" dirty="0">
                <a:latin typeface="Times New Roman" panose="02020603050405020304" pitchFamily="18" charset="0"/>
                <a:cs typeface="Times New Roman" panose="02020603050405020304" pitchFamily="18" charset="0"/>
              </a:rPr>
              <a:t>) detector system</a:t>
            </a:r>
            <a:br>
              <a:rPr lang="en-US" sz="4400" b="1" dirty="0">
                <a:latin typeface="Times New Roman" panose="02020603050405020304" pitchFamily="18" charset="0"/>
                <a:cs typeface="Times New Roman" panose="02020603050405020304" pitchFamily="18" charset="0"/>
              </a:rPr>
            </a:br>
            <a:r>
              <a:rPr lang="en-US" sz="3600" i="1" dirty="0">
                <a:latin typeface="Times New Roman" panose="02020603050405020304" pitchFamily="18" charset="0"/>
                <a:cs typeface="Times New Roman" panose="02020603050405020304" pitchFamily="18" charset="0"/>
              </a:rPr>
              <a:t>By: </a:t>
            </a:r>
            <a:r>
              <a:rPr lang="en-US" sz="3600" dirty="0">
                <a:latin typeface="Times New Roman" panose="02020603050405020304" pitchFamily="18" charset="0"/>
                <a:cs typeface="Times New Roman" panose="02020603050405020304" pitchFamily="18" charset="0"/>
              </a:rPr>
              <a:t>Dmitriy Beznosko* for DUCK Collaboration</a:t>
            </a:r>
            <a:br>
              <a:rPr lang="en-US" sz="3600" dirty="0">
                <a:latin typeface="Times New Roman" panose="02020603050405020304" pitchFamily="18" charset="0"/>
                <a:cs typeface="Times New Roman" panose="02020603050405020304" pitchFamily="18" charset="0"/>
              </a:rPr>
            </a:br>
            <a:r>
              <a:rPr lang="en-US" sz="3600" dirty="0">
                <a:solidFill>
                  <a:prstClr val="black"/>
                </a:solidFill>
                <a:latin typeface="Times New Roman" panose="02020603050405020304" pitchFamily="18" charset="0"/>
                <a:cs typeface="Times New Roman" panose="02020603050405020304" pitchFamily="18" charset="0"/>
              </a:rPr>
              <a:t>14</a:t>
            </a:r>
            <a:r>
              <a:rPr lang="en-US" sz="3600" baseline="30000" dirty="0">
                <a:solidFill>
                  <a:prstClr val="black"/>
                </a:solidFill>
                <a:latin typeface="Times New Roman" panose="02020603050405020304" pitchFamily="18" charset="0"/>
                <a:cs typeface="Times New Roman" panose="02020603050405020304" pitchFamily="18" charset="0"/>
              </a:rPr>
              <a:t>th</a:t>
            </a:r>
            <a:r>
              <a:rPr lang="en-US" sz="3600" dirty="0">
                <a:solidFill>
                  <a:prstClr val="black"/>
                </a:solidFill>
                <a:latin typeface="Times New Roman" panose="02020603050405020304" pitchFamily="18" charset="0"/>
                <a:cs typeface="Times New Roman" panose="02020603050405020304" pitchFamily="18" charset="0"/>
              </a:rPr>
              <a:t> Cosmic-Ray International Studies and Multi-messenger </a:t>
            </a:r>
            <a:r>
              <a:rPr lang="en-US" sz="3600" dirty="0" err="1">
                <a:solidFill>
                  <a:prstClr val="black"/>
                </a:solidFill>
                <a:latin typeface="Times New Roman" panose="02020603050405020304" pitchFamily="18" charset="0"/>
                <a:cs typeface="Times New Roman" panose="02020603050405020304" pitchFamily="18" charset="0"/>
              </a:rPr>
              <a:t>Astroparticle</a:t>
            </a:r>
            <a:r>
              <a:rPr lang="en-US" sz="3600" dirty="0">
                <a:solidFill>
                  <a:prstClr val="black"/>
                </a:solidFill>
                <a:latin typeface="Times New Roman" panose="02020603050405020304" pitchFamily="18" charset="0"/>
                <a:cs typeface="Times New Roman" panose="02020603050405020304" pitchFamily="18" charset="0"/>
              </a:rPr>
              <a:t> Conference.</a:t>
            </a:r>
            <a:br>
              <a:rPr lang="en-US" sz="3600" dirty="0">
                <a:solidFill>
                  <a:prstClr val="black"/>
                </a:solidFill>
                <a:latin typeface="Times New Roman" panose="02020603050405020304" pitchFamily="18" charset="0"/>
                <a:cs typeface="Times New Roman" panose="02020603050405020304" pitchFamily="18" charset="0"/>
              </a:rPr>
            </a:br>
            <a:r>
              <a:rPr lang="en-US" sz="3600" dirty="0">
                <a:solidFill>
                  <a:prstClr val="black"/>
                </a:solidFill>
                <a:latin typeface="Times New Roman" panose="02020603050405020304" pitchFamily="18" charset="0"/>
                <a:cs typeface="Times New Roman" panose="02020603050405020304" pitchFamily="18" charset="0"/>
              </a:rPr>
              <a:t> July 2026, Sorrento, Italy</a:t>
            </a:r>
            <a:br>
              <a:rPr lang="en-US" sz="36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*Presenter. </a:t>
            </a:r>
            <a:r>
              <a:rPr lang="en-US" sz="2400" dirty="0">
                <a:latin typeface="Times New Roman" panose="02020603050405020304" pitchFamily="18" charset="0"/>
                <a:cs typeface="Times New Roman" panose="02020603050405020304" pitchFamily="18" charset="0"/>
                <a:hlinkClick r:id="rId2"/>
              </a:rPr>
              <a:t>dmitriybeznosko@clayton.edu</a:t>
            </a:r>
            <a:r>
              <a:rPr lang="en-US" sz="2400" dirty="0">
                <a:latin typeface="Times New Roman" panose="02020603050405020304" pitchFamily="18" charset="0"/>
                <a:cs typeface="Times New Roman" panose="02020603050405020304" pitchFamily="18" charset="0"/>
              </a:rPr>
              <a:t> </a:t>
            </a:r>
            <a:endParaRPr lang="en-US" sz="3395" dirty="0">
              <a:latin typeface="Times New Roman" panose="02020603050405020304" pitchFamily="18" charset="0"/>
              <a:cs typeface="Times New Roman" panose="02020603050405020304" pitchFamily="18" charset="0"/>
            </a:endParaRPr>
          </a:p>
        </p:txBody>
      </p:sp>
      <p:sp>
        <p:nvSpPr>
          <p:cNvPr id="4" name="Content Placeholder 3">
            <a:extLst>
              <a:ext uri="{FF2B5EF4-FFF2-40B4-BE49-F238E27FC236}">
                <a16:creationId xmlns:a16="http://schemas.microsoft.com/office/drawing/2014/main" id="{B1DF2C88-508A-014B-CDE0-A93849D03F75}"/>
              </a:ext>
            </a:extLst>
          </p:cNvPr>
          <p:cNvSpPr>
            <a:spLocks noGrp="1"/>
          </p:cNvSpPr>
          <p:nvPr>
            <p:ph sz="half" idx="1"/>
          </p:nvPr>
        </p:nvSpPr>
        <p:spPr>
          <a:xfrm>
            <a:off x="2259221" y="3403601"/>
            <a:ext cx="12511366" cy="15483270"/>
          </a:xfrm>
          <a:solidFill>
            <a:schemeClr val="bg2"/>
          </a:solidFill>
        </p:spPr>
        <p:txBody>
          <a:bodyPr>
            <a:normAutofit fontScale="85000" lnSpcReduction="20000"/>
          </a:bodyPr>
          <a:lstStyle/>
          <a:p>
            <a:pPr marL="0" indent="0">
              <a:spcBef>
                <a:spcPts val="1200"/>
              </a:spcBef>
              <a:buNone/>
            </a:pPr>
            <a:endParaRPr lang="en-US" sz="900" b="1" i="1" dirty="0">
              <a:latin typeface="Times New Roman" panose="02020603050405020304" pitchFamily="18" charset="0"/>
              <a:cs typeface="Times New Roman" panose="02020603050405020304" pitchFamily="18" charset="0"/>
            </a:endParaRPr>
          </a:p>
          <a:p>
            <a:pPr marL="0" indent="0" algn="ctr">
              <a:spcBef>
                <a:spcPts val="1200"/>
              </a:spcBef>
              <a:buNone/>
            </a:pPr>
            <a:r>
              <a:rPr lang="en-US" sz="3200" b="1" i="1" dirty="0">
                <a:latin typeface="Times New Roman" panose="02020603050405020304" pitchFamily="18" charset="0"/>
                <a:cs typeface="Times New Roman" panose="02020603050405020304" pitchFamily="18" charset="0"/>
              </a:rPr>
              <a:t>ABSTRACT</a:t>
            </a:r>
            <a:endParaRPr lang="en-US" sz="2800" b="1" i="1" dirty="0">
              <a:latin typeface="Times New Roman" panose="02020603050405020304" pitchFamily="18" charset="0"/>
              <a:cs typeface="Times New Roman" panose="02020603050405020304" pitchFamily="18" charset="0"/>
            </a:endParaRPr>
          </a:p>
          <a:p>
            <a:pPr marL="0" indent="0" algn="ctr">
              <a:spcBef>
                <a:spcPts val="1200"/>
              </a:spcBef>
              <a:buNone/>
            </a:pPr>
            <a:endParaRPr lang="en-US" sz="2800" dirty="0">
              <a:latin typeface="Times New Roman" panose="02020603050405020304" pitchFamily="18" charset="0"/>
              <a:cs typeface="Times New Roman" panose="02020603050405020304" pitchFamily="18" charset="0"/>
            </a:endParaRPr>
          </a:p>
          <a:p>
            <a:pPr marL="0" indent="0">
              <a:spcBef>
                <a:spcPts val="1200"/>
              </a:spcBef>
              <a:buNone/>
            </a:pPr>
            <a:r>
              <a:rPr lang="en-US" sz="3200" i="1" dirty="0">
                <a:latin typeface="Times New Roman" panose="02020603050405020304" pitchFamily="18" charset="0"/>
                <a:cs typeface="Times New Roman" panose="02020603050405020304" pitchFamily="18" charset="0"/>
              </a:rPr>
              <a:t>The poster presents the construction completion and deployment of core modules of DUCK (Detector system of Unusual Cosmic-ray </a:t>
            </a:r>
            <a:r>
              <a:rPr lang="en-US" sz="3200" i="1" dirty="0" err="1">
                <a:latin typeface="Times New Roman" panose="02020603050405020304" pitchFamily="18" charset="0"/>
                <a:cs typeface="Times New Roman" panose="02020603050405020304" pitchFamily="18" charset="0"/>
              </a:rPr>
              <a:t>casKades</a:t>
            </a:r>
            <a:r>
              <a:rPr lang="en-US" sz="3200" i="1" dirty="0">
                <a:latin typeface="Times New Roman" panose="02020603050405020304" pitchFamily="18" charset="0"/>
                <a:cs typeface="Times New Roman" panose="02020603050405020304" pitchFamily="18" charset="0"/>
              </a:rPr>
              <a:t>) [1], a cosmic-rays detector system aimed to study the Extensive Air Shower (EAS) disk thickness as compared to CORSIKA simulations, to join the efforts in the search for the Cosmic Ray Ensembles and to further study the latest advances in the cosmic-rays field [2], like studying the multi-modal cosmic ray events. The project involves multiple areas like computer simulation activities, design and construction, data acquisition system design, data collection and analysis, allowing participation of students pursuing not only physics but also other STEM fields, such as Chemistry, Engineering and Computer Science.</a:t>
            </a:r>
          </a:p>
          <a:p>
            <a:pPr marL="0" indent="0">
              <a:spcBef>
                <a:spcPts val="1200"/>
              </a:spcBef>
              <a:buNone/>
            </a:pPr>
            <a:endParaRPr lang="en-US" sz="3200" i="1" dirty="0">
              <a:latin typeface="Times New Roman" panose="02020603050405020304" pitchFamily="18" charset="0"/>
              <a:cs typeface="Times New Roman" panose="02020603050405020304" pitchFamily="18" charset="0"/>
            </a:endParaRPr>
          </a:p>
          <a:p>
            <a:pPr marL="0" indent="0" algn="ctr">
              <a:buNone/>
            </a:pPr>
            <a:r>
              <a:rPr lang="en-US" sz="3800" b="1" dirty="0">
                <a:latin typeface="Times New Roman" panose="02020603050405020304" pitchFamily="18" charset="0"/>
                <a:cs typeface="Times New Roman" panose="02020603050405020304" pitchFamily="18" charset="0"/>
              </a:rPr>
              <a:t>Introduction</a:t>
            </a:r>
            <a:endParaRPr lang="en-US" sz="2800" b="1" dirty="0">
              <a:latin typeface="Times New Roman" panose="02020603050405020304" pitchFamily="18" charset="0"/>
              <a:cs typeface="Times New Roman" panose="02020603050405020304" pitchFamily="18" charset="0"/>
            </a:endParaRPr>
          </a:p>
          <a:p>
            <a:pPr marL="0" indent="0">
              <a:buNone/>
            </a:pPr>
            <a:r>
              <a:rPr lang="en-US" sz="3200" dirty="0">
                <a:latin typeface="Times New Roman" panose="02020603050405020304" pitchFamily="18" charset="0"/>
                <a:cs typeface="Times New Roman" panose="02020603050405020304" pitchFamily="18" charset="0"/>
              </a:rPr>
              <a:t>The design of the DUCK project calls for the basic 4 modules. The design for a single module is shown in Figure 1, and all four completed modules are in Figure 2. Each module has a 5-cm thick, 1m x 1m plastic scintillator, a 2-inch PMT (photo multiplier tube) for the light detection, each module would be calibrated to assess the particle density. Figure 3 shows the last (4th ) module right before completion.</a:t>
            </a:r>
          </a:p>
          <a:p>
            <a:pPr marL="0" indent="0">
              <a:buNone/>
            </a:pPr>
            <a:r>
              <a:rPr lang="en-US" sz="3200" dirty="0">
                <a:latin typeface="Times New Roman" panose="02020603050405020304" pitchFamily="18" charset="0"/>
                <a:cs typeface="Times New Roman" panose="02020603050405020304" pitchFamily="18" charset="0"/>
              </a:rPr>
              <a:t>Fast response of each module makes possible to record waveform of the signal to look for the unusual events CAEN DT5730 FADC is used (Figure 4), with 14-bit resolution and 500 MHz digitization speed for the fast signal resolution and custom DAQ software [3, 4]. Hamamatsu H11284-30 (former R7723) PMT is chosen for the large area of the photocathode (2”) and fast output pulse (Figure 5). Hamamatsu MPPC + WLS fiber for MIP calibration of each module. </a:t>
            </a:r>
          </a:p>
          <a:p>
            <a:pPr marL="0" indent="0">
              <a:buNone/>
            </a:pPr>
            <a:endParaRPr lang="en-US" sz="3200" dirty="0">
              <a:latin typeface="Times New Roman" panose="02020603050405020304" pitchFamily="18" charset="0"/>
              <a:cs typeface="Times New Roman" panose="02020603050405020304" pitchFamily="18" charset="0"/>
            </a:endParaRPr>
          </a:p>
          <a:p>
            <a:pPr marL="0" indent="0" algn="ctr">
              <a:buNone/>
            </a:pPr>
            <a:r>
              <a:rPr lang="en-US" sz="3800" b="1" dirty="0">
                <a:latin typeface="Times New Roman" panose="02020603050405020304" pitchFamily="18" charset="0"/>
                <a:cs typeface="Times New Roman" panose="02020603050405020304" pitchFamily="18" charset="0"/>
              </a:rPr>
              <a:t>Project Progress</a:t>
            </a:r>
          </a:p>
          <a:p>
            <a:r>
              <a:rPr lang="en-US" sz="3200" dirty="0">
                <a:latin typeface="Times New Roman" panose="02020603050405020304" pitchFamily="18" charset="0"/>
                <a:cs typeface="Times New Roman" panose="02020603050405020304" pitchFamily="18" charset="0"/>
              </a:rPr>
              <a:t>Module 1-4 are successfully completed and are under calibration.</a:t>
            </a:r>
          </a:p>
          <a:p>
            <a:r>
              <a:rPr lang="en-US" sz="3200" dirty="0">
                <a:latin typeface="Times New Roman" panose="02020603050405020304" pitchFamily="18" charset="0"/>
                <a:cs typeface="Times New Roman" panose="02020603050405020304" pitchFamily="18" charset="0"/>
              </a:rPr>
              <a:t>All power supplies for the modules are complete, outfitted with controls (Figure 6) and installed.</a:t>
            </a:r>
          </a:p>
          <a:p>
            <a:r>
              <a:rPr lang="en-US" sz="3200" dirty="0">
                <a:latin typeface="Times New Roman" panose="02020603050405020304" pitchFamily="18" charset="0"/>
                <a:cs typeface="Times New Roman" panose="02020603050405020304" pitchFamily="18" charset="0"/>
              </a:rPr>
              <a:t>Modules need to undergo rigorous testing and calibration process after completion.</a:t>
            </a:r>
          </a:p>
          <a:p>
            <a:r>
              <a:rPr lang="en-US" sz="3200" dirty="0">
                <a:latin typeface="Times New Roman" panose="02020603050405020304" pitchFamily="18" charset="0"/>
                <a:cs typeface="Times New Roman" panose="02020603050405020304" pitchFamily="18" charset="0"/>
              </a:rPr>
              <a:t>Calibration automation software development has been completed [4, 5].</a:t>
            </a:r>
          </a:p>
          <a:p>
            <a:r>
              <a:rPr lang="en-US" sz="3200" dirty="0">
                <a:latin typeface="Times New Roman" panose="02020603050405020304" pitchFamily="18" charset="0"/>
                <a:cs typeface="Times New Roman" panose="02020603050405020304" pitchFamily="18" charset="0"/>
              </a:rPr>
              <a:t>The new 3D printer and laser cutter has been installed on a house-built low-vibrational table (Figure 7)</a:t>
            </a:r>
          </a:p>
        </p:txBody>
      </p:sp>
      <p:pic>
        <p:nvPicPr>
          <p:cNvPr id="6" name="image1.png">
            <a:extLst>
              <a:ext uri="{FF2B5EF4-FFF2-40B4-BE49-F238E27FC236}">
                <a16:creationId xmlns:a16="http://schemas.microsoft.com/office/drawing/2014/main" id="{5B13B27B-A1F8-0FAF-08D3-037198CDEFBB}"/>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contrast="20000"/>
                    </a14:imgEffect>
                  </a14:imgLayer>
                </a14:imgProps>
              </a:ext>
            </a:extLst>
          </a:blip>
          <a:stretch>
            <a:fillRect/>
          </a:stretch>
        </p:blipFill>
        <p:spPr>
          <a:xfrm>
            <a:off x="2738187" y="1709553"/>
            <a:ext cx="3094990" cy="1082675"/>
          </a:xfrm>
          <a:prstGeom prst="rect">
            <a:avLst/>
          </a:prstGeom>
        </p:spPr>
      </p:pic>
      <p:sp>
        <p:nvSpPr>
          <p:cNvPr id="24" name="Content Placeholder 4">
            <a:extLst>
              <a:ext uri="{FF2B5EF4-FFF2-40B4-BE49-F238E27FC236}">
                <a16:creationId xmlns:a16="http://schemas.microsoft.com/office/drawing/2014/main" id="{D56EB88A-18DD-62FE-A6F2-A04D9005CC36}"/>
              </a:ext>
            </a:extLst>
          </p:cNvPr>
          <p:cNvSpPr txBox="1">
            <a:spLocks/>
          </p:cNvSpPr>
          <p:nvPr/>
        </p:nvSpPr>
        <p:spPr>
          <a:xfrm>
            <a:off x="15580798" y="36283901"/>
            <a:ext cx="12866966" cy="5994403"/>
          </a:xfrm>
          <a:prstGeom prst="rect">
            <a:avLst/>
          </a:prstGeom>
          <a:solidFill>
            <a:schemeClr val="bg1">
              <a:alpha val="90000"/>
            </a:schemeClr>
          </a:solidFill>
        </p:spPr>
        <p:txBody>
          <a:bodyPr vert="horz" lIns="91440" tIns="45720" rIns="91440" bIns="45720" rtlCol="0">
            <a:normAutofit fontScale="77500" lnSpcReduction="20000"/>
          </a:bodyPr>
          <a:lstStyle>
            <a:lvl1pPr marL="756872" indent="-756872" algn="l" defTabSz="3027487" rtl="0" eaLnBrk="1" latinLnBrk="0" hangingPunct="1">
              <a:lnSpc>
                <a:spcPct val="90000"/>
              </a:lnSpc>
              <a:spcBef>
                <a:spcPts val="3311"/>
              </a:spcBef>
              <a:buFont typeface="Arial" panose="020B0604020202020204" pitchFamily="34" charset="0"/>
              <a:buChar char="•"/>
              <a:defRPr sz="9271" kern="1200">
                <a:solidFill>
                  <a:schemeClr val="tx1"/>
                </a:solidFill>
                <a:latin typeface="+mn-lt"/>
                <a:ea typeface="+mn-ea"/>
                <a:cs typeface="+mn-cs"/>
              </a:defRPr>
            </a:lvl1pPr>
            <a:lvl2pPr marL="2270615" indent="-756872" algn="l" defTabSz="3027487" rtl="0" eaLnBrk="1" latinLnBrk="0" hangingPunct="1">
              <a:lnSpc>
                <a:spcPct val="90000"/>
              </a:lnSpc>
              <a:spcBef>
                <a:spcPts val="1655"/>
              </a:spcBef>
              <a:buFont typeface="Arial" panose="020B0604020202020204" pitchFamily="34" charset="0"/>
              <a:buChar char="•"/>
              <a:defRPr sz="7946" kern="1200">
                <a:solidFill>
                  <a:schemeClr val="tx1"/>
                </a:solidFill>
                <a:latin typeface="+mn-lt"/>
                <a:ea typeface="+mn-ea"/>
                <a:cs typeface="+mn-cs"/>
              </a:defRPr>
            </a:lvl2pPr>
            <a:lvl3pPr marL="3784359" indent="-756872" algn="l" defTabSz="3027487" rtl="0" eaLnBrk="1" latinLnBrk="0" hangingPunct="1">
              <a:lnSpc>
                <a:spcPct val="90000"/>
              </a:lnSpc>
              <a:spcBef>
                <a:spcPts val="1655"/>
              </a:spcBef>
              <a:buFont typeface="Arial" panose="020B0604020202020204" pitchFamily="34" charset="0"/>
              <a:buChar char="•"/>
              <a:defRPr sz="6622" kern="1200">
                <a:solidFill>
                  <a:schemeClr val="tx1"/>
                </a:solidFill>
                <a:latin typeface="+mn-lt"/>
                <a:ea typeface="+mn-ea"/>
                <a:cs typeface="+mn-cs"/>
              </a:defRPr>
            </a:lvl3pPr>
            <a:lvl4pPr marL="5298102"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4pPr>
            <a:lvl5pPr marL="681184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5pPr>
            <a:lvl6pPr marL="8325589"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9333"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307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6820"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a:lstStyle>
          <a:p>
            <a:pPr marL="0" indent="0" algn="ctr">
              <a:buNone/>
            </a:pPr>
            <a:r>
              <a:rPr lang="en-US" sz="2800" b="1" u="sng" dirty="0">
                <a:latin typeface="Times New Roman" panose="02020603050405020304" pitchFamily="18" charset="0"/>
                <a:cs typeface="Times New Roman" panose="02020603050405020304" pitchFamily="18" charset="0"/>
              </a:rPr>
              <a:t>References</a:t>
            </a:r>
          </a:p>
          <a:p>
            <a:pPr marL="0" indent="0" defTabSz="2194560">
              <a:buNone/>
              <a:defRPr/>
            </a:pPr>
            <a:r>
              <a:rPr lang="en-US" sz="2400" dirty="0">
                <a:latin typeface="Times New Roman" panose="02020603050405020304" pitchFamily="18" charset="0"/>
                <a:cs typeface="Times New Roman" panose="02020603050405020304" pitchFamily="18" charset="0"/>
              </a:rPr>
              <a:t>[1] D. Beznosko, V. Aseykin, A. Dyshkant, A. Iakovlev, O. Krivosheev, T. Krivosheev, V. Shiltsev, X.M. Tran and V. Zhukov. “Construction and calibration of the DUCK (Detector of Unusual </a:t>
            </a:r>
            <a:r>
              <a:rPr lang="en-US" sz="2400" dirty="0" err="1">
                <a:latin typeface="Times New Roman" panose="02020603050405020304" pitchFamily="18" charset="0"/>
                <a:cs typeface="Times New Roman" panose="02020603050405020304" pitchFamily="18" charset="0"/>
              </a:rPr>
              <a:t>casKades</a:t>
            </a:r>
            <a:r>
              <a:rPr lang="en-US" sz="2400" dirty="0">
                <a:latin typeface="Times New Roman" panose="02020603050405020304" pitchFamily="18" charset="0"/>
                <a:cs typeface="Times New Roman" panose="02020603050405020304" pitchFamily="18" charset="0"/>
              </a:rPr>
              <a:t>) system modules”. In proceedings of The European Physical Society Conference on High Energy Physics, PoS(EPS-HEP2025)521, 2026/01/06, </a:t>
            </a:r>
            <a:r>
              <a:rPr lang="en-US" sz="2400" dirty="0">
                <a:latin typeface="Times New Roman" panose="02020603050405020304" pitchFamily="18" charset="0"/>
                <a:cs typeface="Times New Roman" panose="02020603050405020304" pitchFamily="18" charset="0"/>
                <a:hlinkClick r:id="rId5"/>
              </a:rPr>
              <a:t>https://doi.org/10.22323/1.485.0521</a:t>
            </a:r>
            <a:r>
              <a:rPr lang="en-US" sz="2400" dirty="0">
                <a:latin typeface="Times New Roman" panose="02020603050405020304" pitchFamily="18" charset="0"/>
                <a:cs typeface="Times New Roman" panose="02020603050405020304" pitchFamily="18" charset="0"/>
              </a:rPr>
              <a:t>  </a:t>
            </a:r>
          </a:p>
          <a:p>
            <a:pPr marL="0" indent="0" defTabSz="2194560">
              <a:buNone/>
              <a:defRPr/>
            </a:pPr>
            <a:r>
              <a:rPr lang="en-US" sz="2400" dirty="0">
                <a:latin typeface="Times New Roman" panose="02020603050405020304" pitchFamily="18" charset="0"/>
                <a:cs typeface="Times New Roman" panose="02020603050405020304" pitchFamily="18" charset="0"/>
              </a:rPr>
              <a:t>[2] Tomasz </a:t>
            </a:r>
            <a:r>
              <a:rPr lang="en-US" sz="2400" dirty="0" err="1">
                <a:latin typeface="Times New Roman" panose="02020603050405020304" pitchFamily="18" charset="0"/>
                <a:cs typeface="Times New Roman" panose="02020603050405020304" pitchFamily="18" charset="0"/>
              </a:rPr>
              <a:t>Hachaj</a:t>
            </a:r>
            <a:r>
              <a:rPr lang="en-US" sz="2400" dirty="0">
                <a:latin typeface="Times New Roman" panose="02020603050405020304" pitchFamily="18" charset="0"/>
                <a:cs typeface="Times New Roman" panose="02020603050405020304" pitchFamily="18" charset="0"/>
              </a:rPr>
              <a:t> et al., “Towards detection of anomalous cosmic ray signals for observations acquired from Cosmic Ray Extremely Distributed Observatory mobile detectors”, Engineering Applications of Artificial Intelligence </a:t>
            </a:r>
            <a:r>
              <a:rPr lang="en-US" sz="2400" b="1" dirty="0">
                <a:latin typeface="Times New Roman" panose="02020603050405020304" pitchFamily="18" charset="0"/>
                <a:cs typeface="Times New Roman" panose="02020603050405020304" pitchFamily="18" charset="0"/>
              </a:rPr>
              <a:t>161</a:t>
            </a:r>
            <a:r>
              <a:rPr lang="en-US" sz="2400" dirty="0">
                <a:latin typeface="Times New Roman" panose="02020603050405020304" pitchFamily="18" charset="0"/>
                <a:cs typeface="Times New Roman" panose="02020603050405020304" pitchFamily="18" charset="0"/>
              </a:rPr>
              <a:t> 112109, 2025/12/9 </a:t>
            </a:r>
            <a:r>
              <a:rPr lang="en-US" sz="2400" dirty="0">
                <a:latin typeface="Times New Roman" panose="02020603050405020304" pitchFamily="18" charset="0"/>
                <a:cs typeface="Times New Roman" panose="02020603050405020304" pitchFamily="18" charset="0"/>
                <a:hlinkClick r:id="rId6"/>
              </a:rPr>
              <a:t>https://doi.org/10.1016/j.engappai.2025.112109</a:t>
            </a:r>
            <a:endParaRPr lang="en-US" sz="2400" dirty="0">
              <a:latin typeface="Times New Roman" panose="02020603050405020304" pitchFamily="18" charset="0"/>
              <a:cs typeface="Times New Roman" panose="02020603050405020304" pitchFamily="18" charset="0"/>
            </a:endParaRPr>
          </a:p>
          <a:p>
            <a:pPr marL="0" indent="0" defTabSz="2194560">
              <a:buNone/>
              <a:defRPr/>
            </a:pPr>
            <a:r>
              <a:rPr lang="en-US" sz="2400" dirty="0">
                <a:latin typeface="Times New Roman" panose="02020603050405020304" pitchFamily="18" charset="0"/>
                <a:cs typeface="Times New Roman" panose="02020603050405020304" pitchFamily="18" charset="0"/>
              </a:rPr>
              <a:t>[3] D. Beznosko et al., “Progress of construction and calibration of main modules for the DUCK (Detector of Unusual </a:t>
            </a:r>
            <a:r>
              <a:rPr lang="en-US" sz="2400" dirty="0" err="1">
                <a:latin typeface="Times New Roman" panose="02020603050405020304" pitchFamily="18" charset="0"/>
                <a:cs typeface="Times New Roman" panose="02020603050405020304" pitchFamily="18" charset="0"/>
              </a:rPr>
              <a:t>casKades</a:t>
            </a:r>
            <a:r>
              <a:rPr lang="en-US" sz="2400" dirty="0">
                <a:latin typeface="Times New Roman" panose="02020603050405020304" pitchFamily="18" charset="0"/>
                <a:cs typeface="Times New Roman" panose="02020603050405020304" pitchFamily="18" charset="0"/>
              </a:rPr>
              <a:t>) system”, in proceedings of </a:t>
            </a:r>
          </a:p>
          <a:p>
            <a:pPr marL="0" indent="0" defTabSz="2194560">
              <a:buNone/>
              <a:defRPr/>
            </a:pPr>
            <a:r>
              <a:rPr lang="en-US" sz="2400" dirty="0">
                <a:latin typeface="Times New Roman" panose="02020603050405020304" pitchFamily="18" charset="0"/>
                <a:cs typeface="Times New Roman" panose="02020603050405020304" pitchFamily="18" charset="0"/>
              </a:rPr>
              <a:t>39th International Cosmic Ray Conference, PoS(ICRC2025)191, 2025/10/04 </a:t>
            </a:r>
            <a:r>
              <a:rPr lang="en-US" sz="2400" dirty="0">
                <a:latin typeface="Times New Roman" panose="02020603050405020304" pitchFamily="18" charset="0"/>
                <a:cs typeface="Times New Roman" panose="02020603050405020304" pitchFamily="18" charset="0"/>
                <a:hlinkClick r:id="rId7"/>
              </a:rPr>
              <a:t>https://doi.org/10.22323/1.501.0191</a:t>
            </a:r>
            <a:r>
              <a:rPr lang="en-US" sz="2400" dirty="0">
                <a:latin typeface="Times New Roman" panose="02020603050405020304" pitchFamily="18" charset="0"/>
                <a:cs typeface="Times New Roman" panose="02020603050405020304" pitchFamily="18" charset="0"/>
              </a:rPr>
              <a:t> </a:t>
            </a:r>
          </a:p>
          <a:p>
            <a:pPr marL="0" indent="0" defTabSz="2194560">
              <a:buNone/>
              <a:defRPr/>
            </a:pPr>
            <a:r>
              <a:rPr lang="en-US" sz="2400" dirty="0">
                <a:latin typeface="Times New Roman" panose="02020603050405020304" pitchFamily="18" charset="0"/>
                <a:cs typeface="Times New Roman" panose="02020603050405020304" pitchFamily="18" charset="0"/>
              </a:rPr>
              <a:t>[4] Dmitriy Beznosko et al. "Construction progress of Detector of Unusual Cosmic-ray </a:t>
            </a:r>
            <a:r>
              <a:rPr lang="en-US" sz="2400" dirty="0" err="1">
                <a:latin typeface="Times New Roman" panose="02020603050405020304" pitchFamily="18" charset="0"/>
                <a:cs typeface="Times New Roman" panose="02020603050405020304" pitchFamily="18" charset="0"/>
              </a:rPr>
              <a:t>casKades</a:t>
            </a:r>
            <a:r>
              <a:rPr lang="en-US" sz="2400" dirty="0">
                <a:latin typeface="Times New Roman" panose="02020603050405020304" pitchFamily="18" charset="0"/>
                <a:cs typeface="Times New Roman" panose="02020603050405020304" pitchFamily="18" charset="0"/>
              </a:rPr>
              <a:t>", Proceedings of 4th Annual College of STEM Symposium, PROC(04ACSS2025)002, 03/2025 </a:t>
            </a:r>
            <a:r>
              <a:rPr lang="en-US" sz="2400" dirty="0">
                <a:latin typeface="Times New Roman" panose="02020603050405020304" pitchFamily="18" charset="0"/>
                <a:cs typeface="Times New Roman" panose="02020603050405020304" pitchFamily="18" charset="0"/>
                <a:hlinkClick r:id="rId8"/>
              </a:rPr>
              <a:t>https://sos.clayton.edu/proceedings/004/PROC(04ACSS2025)002.pdf</a:t>
            </a:r>
            <a:r>
              <a:rPr lang="en-US" sz="2400" dirty="0">
                <a:latin typeface="Times New Roman" panose="02020603050405020304" pitchFamily="18" charset="0"/>
                <a:cs typeface="Times New Roman" panose="02020603050405020304" pitchFamily="18" charset="0"/>
              </a:rPr>
              <a:t> </a:t>
            </a:r>
          </a:p>
          <a:p>
            <a:pPr marL="0" indent="0" defTabSz="2194560">
              <a:buNone/>
              <a:defRPr/>
            </a:pPr>
            <a:r>
              <a:rPr lang="en-US" sz="2400" dirty="0">
                <a:latin typeface="Times New Roman" panose="02020603050405020304" pitchFamily="18" charset="0"/>
                <a:cs typeface="Times New Roman" panose="02020603050405020304" pitchFamily="18" charset="0"/>
              </a:rPr>
              <a:t>[5] Dmitriy Beznosko, Farid </a:t>
            </a:r>
            <a:r>
              <a:rPr lang="en-US" sz="2400" dirty="0" err="1">
                <a:latin typeface="Times New Roman" panose="02020603050405020304" pitchFamily="18" charset="0"/>
                <a:cs typeface="Times New Roman" panose="02020603050405020304" pitchFamily="18" charset="0"/>
              </a:rPr>
              <a:t>Gasratov</a:t>
            </a:r>
            <a:r>
              <a:rPr lang="en-US" sz="2400" dirty="0">
                <a:latin typeface="Times New Roman" panose="02020603050405020304" pitchFamily="18" charset="0"/>
                <a:cs typeface="Times New Roman" panose="02020603050405020304" pitchFamily="18" charset="0"/>
              </a:rPr>
              <a:t>, Fernando Guadarrama, Alexander Iakovlev, “Scripting data acquisition operations and choice of data format for the data files of the DUCK ultra-high energy cosmic rays detector”, </a:t>
            </a:r>
            <a:r>
              <a:rPr lang="fr-FR" sz="2400" dirty="0">
                <a:latin typeface="Times New Roman" panose="02020603050405020304" pitchFamily="18" charset="0"/>
                <a:cs typeface="Times New Roman" panose="02020603050405020304" pitchFamily="18" charset="0"/>
              </a:rPr>
              <a:t>arXiv:2501.08235, 2025/1/14, </a:t>
            </a:r>
            <a:r>
              <a:rPr lang="fr-FR" sz="2400" dirty="0">
                <a:latin typeface="Times New Roman" panose="02020603050405020304" pitchFamily="18" charset="0"/>
                <a:cs typeface="Times New Roman" panose="02020603050405020304" pitchFamily="18" charset="0"/>
                <a:hlinkClick r:id="rId9"/>
              </a:rPr>
              <a:t>https://doi.org/10.48550/arXiv.2501.08235</a:t>
            </a:r>
            <a:r>
              <a:rPr lang="fr-FR" sz="2400" dirty="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p:txBody>
      </p:sp>
      <p:sp>
        <p:nvSpPr>
          <p:cNvPr id="56" name="Content Placeholder 4">
            <a:extLst>
              <a:ext uri="{FF2B5EF4-FFF2-40B4-BE49-F238E27FC236}">
                <a16:creationId xmlns:a16="http://schemas.microsoft.com/office/drawing/2014/main" id="{0624FEB5-08BC-6464-F646-DE649513EF67}"/>
              </a:ext>
            </a:extLst>
          </p:cNvPr>
          <p:cNvSpPr txBox="1">
            <a:spLocks/>
          </p:cNvSpPr>
          <p:nvPr/>
        </p:nvSpPr>
        <p:spPr>
          <a:xfrm>
            <a:off x="2137155" y="19846463"/>
            <a:ext cx="12866966" cy="12975443"/>
          </a:xfrm>
          <a:prstGeom prst="rect">
            <a:avLst/>
          </a:prstGeom>
          <a:solidFill>
            <a:schemeClr val="bg2"/>
          </a:solidFill>
        </p:spPr>
        <p:txBody>
          <a:bodyPr vert="horz" lIns="91440" tIns="45720" rIns="91440" bIns="45720" rtlCol="0">
            <a:noAutofit/>
          </a:bodyPr>
          <a:lstStyle>
            <a:lvl1pPr marL="756872" indent="-756872" algn="l" defTabSz="3027487" rtl="0" eaLnBrk="1" latinLnBrk="0" hangingPunct="1">
              <a:lnSpc>
                <a:spcPct val="90000"/>
              </a:lnSpc>
              <a:spcBef>
                <a:spcPts val="3311"/>
              </a:spcBef>
              <a:buFont typeface="Arial" panose="020B0604020202020204" pitchFamily="34" charset="0"/>
              <a:buChar char="•"/>
              <a:defRPr sz="9271" kern="1200">
                <a:solidFill>
                  <a:schemeClr val="tx1"/>
                </a:solidFill>
                <a:latin typeface="+mn-lt"/>
                <a:ea typeface="+mn-ea"/>
                <a:cs typeface="+mn-cs"/>
              </a:defRPr>
            </a:lvl1pPr>
            <a:lvl2pPr marL="2270615" indent="-756872" algn="l" defTabSz="3027487" rtl="0" eaLnBrk="1" latinLnBrk="0" hangingPunct="1">
              <a:lnSpc>
                <a:spcPct val="90000"/>
              </a:lnSpc>
              <a:spcBef>
                <a:spcPts val="1655"/>
              </a:spcBef>
              <a:buFont typeface="Arial" panose="020B0604020202020204" pitchFamily="34" charset="0"/>
              <a:buChar char="•"/>
              <a:defRPr sz="7946" kern="1200">
                <a:solidFill>
                  <a:schemeClr val="tx1"/>
                </a:solidFill>
                <a:latin typeface="+mn-lt"/>
                <a:ea typeface="+mn-ea"/>
                <a:cs typeface="+mn-cs"/>
              </a:defRPr>
            </a:lvl2pPr>
            <a:lvl3pPr marL="3784359" indent="-756872" algn="l" defTabSz="3027487" rtl="0" eaLnBrk="1" latinLnBrk="0" hangingPunct="1">
              <a:lnSpc>
                <a:spcPct val="90000"/>
              </a:lnSpc>
              <a:spcBef>
                <a:spcPts val="1655"/>
              </a:spcBef>
              <a:buFont typeface="Arial" panose="020B0604020202020204" pitchFamily="34" charset="0"/>
              <a:buChar char="•"/>
              <a:defRPr sz="6622" kern="1200">
                <a:solidFill>
                  <a:schemeClr val="tx1"/>
                </a:solidFill>
                <a:latin typeface="+mn-lt"/>
                <a:ea typeface="+mn-ea"/>
                <a:cs typeface="+mn-cs"/>
              </a:defRPr>
            </a:lvl3pPr>
            <a:lvl4pPr marL="5298102"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4pPr>
            <a:lvl5pPr marL="681184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5pPr>
            <a:lvl6pPr marL="8325589"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9333"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307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6820"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a:lstStyle>
          <a:p>
            <a:pPr marL="0" indent="0" algn="ctr">
              <a:buNone/>
            </a:pPr>
            <a:r>
              <a:rPr lang="en-US" sz="3200" b="1" dirty="0">
                <a:latin typeface="Times New Roman" panose="02020603050405020304" pitchFamily="18" charset="0"/>
                <a:cs typeface="Times New Roman" panose="02020603050405020304" pitchFamily="18" charset="0"/>
              </a:rPr>
              <a:t>Calibration Automation Software</a:t>
            </a:r>
            <a:endParaRPr lang="en-US" sz="3000" dirty="0">
              <a:latin typeface="Times New Roman" panose="02020603050405020304" pitchFamily="18" charset="0"/>
              <a:cs typeface="Times New Roman" panose="02020603050405020304" pitchFamily="18" charset="0"/>
            </a:endParaRPr>
          </a:p>
          <a:p>
            <a:pPr marL="0" indent="0">
              <a:buNone/>
            </a:pPr>
            <a:r>
              <a:rPr lang="en-US" sz="2800" dirty="0">
                <a:latin typeface="Times New Roman" panose="02020603050405020304" pitchFamily="18" charset="0"/>
                <a:cs typeface="Times New Roman" panose="02020603050405020304" pitchFamily="18" charset="0"/>
              </a:rPr>
              <a:t>The calibration of the detector module starts with finding the biasing voltage for the two photosensors used – PMT and MPPC. The initial stage of this process involves measuring the noise rate vs the biasing voltage at each device.</a:t>
            </a:r>
          </a:p>
          <a:p>
            <a:pPr marL="0" indent="0">
              <a:buNone/>
            </a:pPr>
            <a:r>
              <a:rPr lang="en-US" sz="2800" dirty="0">
                <a:latin typeface="Times New Roman" panose="02020603050405020304" pitchFamily="18" charset="0"/>
                <a:cs typeface="Times New Roman" panose="02020603050405020304" pitchFamily="18" charset="0"/>
              </a:rPr>
              <a:t>The process involves counting the noise rate at multiple threshold values for each bias voltage amount. The counting is done by the oscilloscope, and the threshold settings need to be updated at each measurement. Bias voltage is updated at the power supply. Therefore, software that updates the threshold and saves the values in a convenient format (.csv) is an asset.</a:t>
            </a:r>
          </a:p>
          <a:p>
            <a:pPr marL="0" indent="0">
              <a:buNone/>
            </a:pPr>
            <a:r>
              <a:rPr lang="en-US" sz="2800" dirty="0">
                <a:latin typeface="Times New Roman" panose="02020603050405020304" pitchFamily="18" charset="0"/>
                <a:cs typeface="Times New Roman" panose="02020603050405020304" pitchFamily="18" charset="0"/>
              </a:rPr>
              <a:t>Figure 8 shows the screenshot of the software main window. The functionality allows to initialize the oscilloscope, to set the threshold, to read the count value after a preselected time period, manipulate and plot the data, and save it as a .</a:t>
            </a:r>
            <a:r>
              <a:rPr lang="en-US" sz="2800" dirty="0" err="1">
                <a:latin typeface="Times New Roman" panose="02020603050405020304" pitchFamily="18" charset="0"/>
                <a:cs typeface="Times New Roman" panose="02020603050405020304" pitchFamily="18" charset="0"/>
              </a:rPr>
              <a:t>cvs</a:t>
            </a:r>
            <a:r>
              <a:rPr lang="en-US" sz="2800" dirty="0">
                <a:latin typeface="Times New Roman" panose="02020603050405020304" pitchFamily="18" charset="0"/>
                <a:cs typeface="Times New Roman" panose="02020603050405020304" pitchFamily="18" charset="0"/>
              </a:rPr>
              <a:t> file format. A possibility to save a .ROOT file directly from the plot also exists if needed. </a:t>
            </a:r>
          </a:p>
          <a:p>
            <a:pPr marL="0" indent="0">
              <a:buNone/>
            </a:pPr>
            <a:endParaRPr lang="en-US" sz="2800" dirty="0">
              <a:latin typeface="Times New Roman" panose="02020603050405020304" pitchFamily="18" charset="0"/>
              <a:cs typeface="Times New Roman" panose="02020603050405020304" pitchFamily="18" charset="0"/>
            </a:endParaRPr>
          </a:p>
          <a:p>
            <a:pPr marL="0" indent="0">
              <a:buNone/>
            </a:pPr>
            <a:r>
              <a:rPr lang="en-US" sz="2800" dirty="0">
                <a:latin typeface="Times New Roman" panose="02020603050405020304" pitchFamily="18" charset="0"/>
                <a:cs typeface="Times New Roman" panose="02020603050405020304" pitchFamily="18" charset="0"/>
              </a:rPr>
              <a:t>The calibration software uses the </a:t>
            </a:r>
            <a:r>
              <a:rPr lang="en-US" sz="2800" i="1" dirty="0" err="1">
                <a:latin typeface="Times New Roman" panose="02020603050405020304" pitchFamily="18" charset="0"/>
                <a:cs typeface="Times New Roman" panose="02020603050405020304" pitchFamily="18" charset="0"/>
              </a:rPr>
              <a:t>pyvisa</a:t>
            </a:r>
            <a:r>
              <a:rPr lang="en-US" sz="2800" dirty="0">
                <a:latin typeface="Times New Roman" panose="02020603050405020304" pitchFamily="18" charset="0"/>
                <a:cs typeface="Times New Roman" panose="02020603050405020304" pitchFamily="18" charset="0"/>
              </a:rPr>
              <a:t> interface to issue commands to the oscilloscope (VISA stands for Virtual Instrument Software Architecture).</a:t>
            </a:r>
          </a:p>
          <a:p>
            <a:pPr marL="0" indent="0">
              <a:buNone/>
            </a:pPr>
            <a:r>
              <a:rPr lang="en-US" sz="2800" dirty="0">
                <a:latin typeface="Times New Roman" panose="02020603050405020304" pitchFamily="18" charset="0"/>
                <a:cs typeface="Times New Roman" panose="02020603050405020304" pitchFamily="18" charset="0"/>
              </a:rPr>
              <a:t>ROOT is used for the plotting the data as its being collected and for the possibility of saving into the .root file format [4, 5]. The preference is given to the .</a:t>
            </a:r>
            <a:r>
              <a:rPr lang="en-US" sz="2800" dirty="0" err="1">
                <a:latin typeface="Times New Roman" panose="02020603050405020304" pitchFamily="18" charset="0"/>
                <a:cs typeface="Times New Roman" panose="02020603050405020304" pitchFamily="18" charset="0"/>
              </a:rPr>
              <a:t>cvs</a:t>
            </a:r>
            <a:r>
              <a:rPr lang="en-US" sz="2800" dirty="0">
                <a:latin typeface="Times New Roman" panose="02020603050405020304" pitchFamily="18" charset="0"/>
                <a:cs typeface="Times New Roman" panose="02020603050405020304" pitchFamily="18" charset="0"/>
              </a:rPr>
              <a:t> format for the data as the datafiles are small and the .</a:t>
            </a:r>
            <a:r>
              <a:rPr lang="en-US" sz="2800" dirty="0" err="1">
                <a:latin typeface="Times New Roman" panose="02020603050405020304" pitchFamily="18" charset="0"/>
                <a:cs typeface="Times New Roman" panose="02020603050405020304" pitchFamily="18" charset="0"/>
              </a:rPr>
              <a:t>cvs</a:t>
            </a:r>
            <a:r>
              <a:rPr lang="en-US" sz="2800" dirty="0">
                <a:latin typeface="Times New Roman" panose="02020603050405020304" pitchFamily="18" charset="0"/>
                <a:cs typeface="Times New Roman" panose="02020603050405020304" pitchFamily="18" charset="0"/>
              </a:rPr>
              <a:t> format is more flexible and easier to work with.</a:t>
            </a:r>
          </a:p>
          <a:p>
            <a:pPr marL="0" indent="0">
              <a:buNone/>
            </a:pPr>
            <a:r>
              <a:rPr lang="en-US" sz="2800" dirty="0">
                <a:latin typeface="Times New Roman" panose="02020603050405020304" pitchFamily="18" charset="0"/>
                <a:cs typeface="Times New Roman" panose="02020603050405020304" pitchFamily="18" charset="0"/>
              </a:rPr>
              <a:t>Figure 9 shows plot of log of noise rate vs. voltage threshold measured from MPPC photosensor. The characteristic steps indicate the pixel nature of this device (total of about 1200 pixels) – first step is all pixel combinations firing, second step at higher threshold is 2 pixels and higher multiplicity, third step is three pixels and above, etc.</a:t>
            </a:r>
          </a:p>
          <a:p>
            <a:pPr marL="0" indent="0">
              <a:buNone/>
            </a:pPr>
            <a:endParaRPr lang="en-US" sz="2800" dirty="0">
              <a:latin typeface="Times New Roman" panose="02020603050405020304" pitchFamily="18" charset="0"/>
              <a:cs typeface="Times New Roman" panose="02020603050405020304" pitchFamily="18" charset="0"/>
            </a:endParaRPr>
          </a:p>
          <a:p>
            <a:pPr marL="0" indent="0">
              <a:buNone/>
            </a:pPr>
            <a:endParaRPr lang="en-US" sz="3000" dirty="0">
              <a:latin typeface="Times New Roman" panose="02020603050405020304" pitchFamily="18" charset="0"/>
              <a:cs typeface="Times New Roman" panose="02020603050405020304" pitchFamily="18" charset="0"/>
            </a:endParaRPr>
          </a:p>
        </p:txBody>
      </p:sp>
      <p:sp>
        <p:nvSpPr>
          <p:cNvPr id="58" name="Content Placeholder 4">
            <a:extLst>
              <a:ext uri="{FF2B5EF4-FFF2-40B4-BE49-F238E27FC236}">
                <a16:creationId xmlns:a16="http://schemas.microsoft.com/office/drawing/2014/main" id="{F887DA98-7BCD-F99D-9BC6-993CFE9BE9DD}"/>
              </a:ext>
            </a:extLst>
          </p:cNvPr>
          <p:cNvSpPr txBox="1">
            <a:spLocks/>
          </p:cNvSpPr>
          <p:nvPr/>
        </p:nvSpPr>
        <p:spPr>
          <a:xfrm>
            <a:off x="15600253" y="26860500"/>
            <a:ext cx="12866966" cy="9067800"/>
          </a:xfrm>
          <a:prstGeom prst="rect">
            <a:avLst/>
          </a:prstGeom>
          <a:solidFill>
            <a:schemeClr val="bg2"/>
          </a:solidFill>
        </p:spPr>
        <p:txBody>
          <a:bodyPr vert="horz" lIns="91440" tIns="45720" rIns="91440" bIns="45720" rtlCol="0">
            <a:noAutofit/>
          </a:bodyPr>
          <a:lstStyle>
            <a:lvl1pPr marL="756872" indent="-756872" algn="l" defTabSz="3027487" rtl="0" eaLnBrk="1" latinLnBrk="0" hangingPunct="1">
              <a:lnSpc>
                <a:spcPct val="90000"/>
              </a:lnSpc>
              <a:spcBef>
                <a:spcPts val="3311"/>
              </a:spcBef>
              <a:buFont typeface="Arial" panose="020B0604020202020204" pitchFamily="34" charset="0"/>
              <a:buChar char="•"/>
              <a:defRPr sz="9271" kern="1200">
                <a:solidFill>
                  <a:schemeClr val="tx1"/>
                </a:solidFill>
                <a:latin typeface="+mn-lt"/>
                <a:ea typeface="+mn-ea"/>
                <a:cs typeface="+mn-cs"/>
              </a:defRPr>
            </a:lvl1pPr>
            <a:lvl2pPr marL="2270615" indent="-756872" algn="l" defTabSz="3027487" rtl="0" eaLnBrk="1" latinLnBrk="0" hangingPunct="1">
              <a:lnSpc>
                <a:spcPct val="90000"/>
              </a:lnSpc>
              <a:spcBef>
                <a:spcPts val="1655"/>
              </a:spcBef>
              <a:buFont typeface="Arial" panose="020B0604020202020204" pitchFamily="34" charset="0"/>
              <a:buChar char="•"/>
              <a:defRPr sz="7946" kern="1200">
                <a:solidFill>
                  <a:schemeClr val="tx1"/>
                </a:solidFill>
                <a:latin typeface="+mn-lt"/>
                <a:ea typeface="+mn-ea"/>
                <a:cs typeface="+mn-cs"/>
              </a:defRPr>
            </a:lvl2pPr>
            <a:lvl3pPr marL="3784359" indent="-756872" algn="l" defTabSz="3027487" rtl="0" eaLnBrk="1" latinLnBrk="0" hangingPunct="1">
              <a:lnSpc>
                <a:spcPct val="90000"/>
              </a:lnSpc>
              <a:spcBef>
                <a:spcPts val="1655"/>
              </a:spcBef>
              <a:buFont typeface="Arial" panose="020B0604020202020204" pitchFamily="34" charset="0"/>
              <a:buChar char="•"/>
              <a:defRPr sz="6622" kern="1200">
                <a:solidFill>
                  <a:schemeClr val="tx1"/>
                </a:solidFill>
                <a:latin typeface="+mn-lt"/>
                <a:ea typeface="+mn-ea"/>
                <a:cs typeface="+mn-cs"/>
              </a:defRPr>
            </a:lvl3pPr>
            <a:lvl4pPr marL="5298102"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4pPr>
            <a:lvl5pPr marL="681184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5pPr>
            <a:lvl6pPr marL="8325589"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9333"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307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6820"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a:lstStyle>
          <a:p>
            <a:pPr marL="0" indent="0" algn="ctr">
              <a:spcBef>
                <a:spcPts val="1200"/>
              </a:spcBef>
              <a:buNone/>
              <a:defRPr/>
            </a:pPr>
            <a:r>
              <a:rPr lang="en-US" sz="3600" b="1" dirty="0">
                <a:latin typeface="Times New Roman"/>
                <a:cs typeface="Times New Roman"/>
              </a:rPr>
              <a:t>Conclusion   </a:t>
            </a:r>
          </a:p>
          <a:p>
            <a:pPr marL="0" indent="0" algn="ctr">
              <a:spcBef>
                <a:spcPts val="1200"/>
              </a:spcBef>
              <a:buNone/>
              <a:defRPr/>
            </a:pPr>
            <a:endParaRPr lang="en-US" sz="3600" b="1" dirty="0">
              <a:latin typeface="Times New Roman"/>
              <a:cs typeface="Times New Roman"/>
            </a:endParaRPr>
          </a:p>
          <a:p>
            <a:pPr marL="0" indent="0">
              <a:spcBef>
                <a:spcPts val="1200"/>
              </a:spcBef>
              <a:buNone/>
              <a:defRPr/>
            </a:pPr>
            <a:r>
              <a:rPr lang="en-US" sz="2700" dirty="0">
                <a:latin typeface="Times New Roman"/>
                <a:cs typeface="Times New Roman"/>
              </a:rPr>
              <a:t>The status of the DUCK project:</a:t>
            </a:r>
          </a:p>
          <a:p>
            <a:pPr>
              <a:spcBef>
                <a:spcPts val="1200"/>
              </a:spcBef>
              <a:defRPr/>
            </a:pPr>
            <a:r>
              <a:rPr lang="en-US" sz="2700" dirty="0">
                <a:latin typeface="Times New Roman"/>
                <a:cs typeface="Times New Roman"/>
              </a:rPr>
              <a:t>All 4 modules are complete</a:t>
            </a:r>
          </a:p>
          <a:p>
            <a:pPr>
              <a:spcBef>
                <a:spcPts val="1200"/>
              </a:spcBef>
              <a:defRPr/>
            </a:pPr>
            <a:r>
              <a:rPr lang="en-US" sz="2700" dirty="0">
                <a:latin typeface="Times New Roman"/>
                <a:cs typeface="Times New Roman"/>
              </a:rPr>
              <a:t>Calibration are in progress</a:t>
            </a:r>
          </a:p>
          <a:p>
            <a:pPr>
              <a:spcBef>
                <a:spcPts val="1200"/>
              </a:spcBef>
              <a:defRPr/>
            </a:pPr>
            <a:r>
              <a:rPr lang="en-US" sz="2700" dirty="0">
                <a:latin typeface="Times New Roman"/>
                <a:cs typeface="Times New Roman"/>
              </a:rPr>
              <a:t>All electronic components have been installed and tested</a:t>
            </a:r>
          </a:p>
          <a:p>
            <a:pPr>
              <a:spcBef>
                <a:spcPts val="1200"/>
              </a:spcBef>
              <a:defRPr/>
            </a:pPr>
            <a:r>
              <a:rPr lang="en-US" sz="2700" dirty="0">
                <a:latin typeface="Times New Roman"/>
                <a:cs typeface="Times New Roman"/>
              </a:rPr>
              <a:t>Calibration automation software is complete</a:t>
            </a:r>
          </a:p>
          <a:p>
            <a:pPr marL="0" indent="0">
              <a:spcBef>
                <a:spcPts val="1200"/>
              </a:spcBef>
              <a:buNone/>
              <a:defRPr/>
            </a:pPr>
            <a:endParaRPr lang="en-US" sz="2700" dirty="0">
              <a:latin typeface="Times New Roman"/>
              <a:cs typeface="Times New Roman"/>
            </a:endParaRPr>
          </a:p>
          <a:p>
            <a:pPr marL="0" indent="0" algn="ctr">
              <a:spcBef>
                <a:spcPts val="1200"/>
              </a:spcBef>
              <a:buNone/>
              <a:defRPr/>
            </a:pPr>
            <a:r>
              <a:rPr lang="en-US" sz="3200" b="1" dirty="0">
                <a:latin typeface="Times New Roman"/>
                <a:cs typeface="Times New Roman"/>
              </a:rPr>
              <a:t>Future Plans</a:t>
            </a:r>
          </a:p>
          <a:p>
            <a:pPr marL="0" indent="0">
              <a:spcBef>
                <a:spcPts val="1200"/>
              </a:spcBef>
              <a:buNone/>
              <a:defRPr/>
            </a:pPr>
            <a:r>
              <a:rPr lang="en-US" sz="2700" dirty="0">
                <a:latin typeface="Times New Roman"/>
                <a:cs typeface="Times New Roman"/>
              </a:rPr>
              <a:t>The following immediate tasks are needed for the completion of the DUCK project:</a:t>
            </a:r>
          </a:p>
          <a:p>
            <a:pPr>
              <a:spcBef>
                <a:spcPts val="1200"/>
              </a:spcBef>
              <a:defRPr/>
            </a:pPr>
            <a:r>
              <a:rPr lang="en-US" sz="2700" dirty="0">
                <a:latin typeface="Times New Roman"/>
                <a:cs typeface="Times New Roman"/>
              </a:rPr>
              <a:t>Complete all calibration activities</a:t>
            </a:r>
          </a:p>
          <a:p>
            <a:pPr>
              <a:spcBef>
                <a:spcPts val="1200"/>
              </a:spcBef>
              <a:defRPr/>
            </a:pPr>
            <a:r>
              <a:rPr lang="en-US" sz="2700" dirty="0">
                <a:latin typeface="Times New Roman"/>
                <a:cs typeface="Times New Roman"/>
              </a:rPr>
              <a:t>Prepare signal cables for physics run deployment (cables are available)</a:t>
            </a:r>
          </a:p>
          <a:p>
            <a:pPr>
              <a:spcBef>
                <a:spcPts val="1200"/>
              </a:spcBef>
              <a:defRPr/>
            </a:pPr>
            <a:r>
              <a:rPr lang="en-US" sz="2700" dirty="0">
                <a:latin typeface="Times New Roman"/>
                <a:cs typeface="Times New Roman"/>
              </a:rPr>
              <a:t>Implement and test LED calibration automation during the run</a:t>
            </a:r>
          </a:p>
          <a:p>
            <a:pPr>
              <a:spcBef>
                <a:spcPts val="1200"/>
              </a:spcBef>
              <a:defRPr/>
            </a:pPr>
            <a:r>
              <a:rPr lang="en-US" sz="2700" dirty="0">
                <a:latin typeface="Times New Roman"/>
                <a:cs typeface="Times New Roman"/>
              </a:rPr>
              <a:t>Start initial runs using 2 modules at the time (i.e. separation curve test) and add others</a:t>
            </a:r>
          </a:p>
          <a:p>
            <a:pPr>
              <a:spcBef>
                <a:spcPts val="1200"/>
              </a:spcBef>
              <a:defRPr/>
            </a:pPr>
            <a:r>
              <a:rPr lang="en-US" sz="2700" dirty="0">
                <a:latin typeface="Times New Roman"/>
                <a:cs typeface="Times New Roman"/>
              </a:rPr>
              <a:t>Prepare for the modules placement and physics run</a:t>
            </a:r>
          </a:p>
          <a:p>
            <a:pPr marL="0" indent="0">
              <a:spcBef>
                <a:spcPts val="1200"/>
              </a:spcBef>
              <a:buNone/>
              <a:defRPr/>
            </a:pPr>
            <a:endParaRPr lang="en-US" sz="2700" dirty="0">
              <a:latin typeface="Times New Roman"/>
              <a:cs typeface="Times New Roman"/>
            </a:endParaRPr>
          </a:p>
        </p:txBody>
      </p:sp>
      <p:pic>
        <p:nvPicPr>
          <p:cNvPr id="3" name="Picture 2">
            <a:extLst>
              <a:ext uri="{FF2B5EF4-FFF2-40B4-BE49-F238E27FC236}">
                <a16:creationId xmlns:a16="http://schemas.microsoft.com/office/drawing/2014/main" id="{6572E506-6836-8543-0A47-42920AA4A280}"/>
              </a:ext>
            </a:extLst>
          </p:cNvPr>
          <p:cNvPicPr>
            <a:picLocks noChangeAspect="1" noChangeArrowheads="1"/>
          </p:cNvPicPr>
          <p:nvPr/>
        </p:nvPicPr>
        <p:blipFill rotWithShape="1">
          <a:blip r:embed="rId10">
            <a:alphaModFix amt="85000"/>
            <a:extLst>
              <a:ext uri="{BEBA8EAE-BF5A-486C-A8C5-ECC9F3942E4B}">
                <a14:imgProps xmlns:a14="http://schemas.microsoft.com/office/drawing/2010/main">
                  <a14:imgLayer r:embed="rId11">
                    <a14:imgEffect>
                      <a14:brightnessContrast bright="20000" contrast="20000"/>
                    </a14:imgEffect>
                  </a14:imgLayer>
                </a14:imgProps>
              </a:ext>
            </a:extLst>
          </a:blip>
          <a:stretch/>
        </p:blipFill>
        <p:spPr bwMode="auto">
          <a:xfrm>
            <a:off x="23841775" y="1580944"/>
            <a:ext cx="4338689" cy="1125898"/>
          </a:xfrm>
          <a:prstGeom prst="rect">
            <a:avLst/>
          </a:prstGeom>
        </p:spPr>
      </p:pic>
      <p:sp>
        <p:nvSpPr>
          <p:cNvPr id="8" name="TextBox 7">
            <a:extLst>
              <a:ext uri="{FF2B5EF4-FFF2-40B4-BE49-F238E27FC236}">
                <a16:creationId xmlns:a16="http://schemas.microsoft.com/office/drawing/2014/main" id="{E585CB5A-3C4F-7A96-C7E1-1871A67BC9CF}"/>
              </a:ext>
            </a:extLst>
          </p:cNvPr>
          <p:cNvSpPr txBox="1"/>
          <p:nvPr/>
        </p:nvSpPr>
        <p:spPr>
          <a:xfrm>
            <a:off x="1855531" y="41666868"/>
            <a:ext cx="5897333" cy="369332"/>
          </a:xfrm>
          <a:prstGeom prst="rect">
            <a:avLst/>
          </a:prstGeom>
          <a:solidFill>
            <a:schemeClr val="bg2">
              <a:lumMod val="90000"/>
            </a:schemeClr>
          </a:solidFill>
        </p:spPr>
        <p:txBody>
          <a:bodyPr wrap="square" rtlCol="0">
            <a:spAutoFit/>
          </a:bodyPr>
          <a:lstStyle/>
          <a:p>
            <a:r>
              <a:rPr lang="en-US" sz="1800" dirty="0">
                <a:latin typeface="Times New Roman" panose="02020603050405020304" pitchFamily="18" charset="0"/>
                <a:cs typeface="Times New Roman" panose="02020603050405020304" pitchFamily="18" charset="0"/>
              </a:rPr>
              <a:t>Figure 1: The schematic design of the basic module</a:t>
            </a:r>
          </a:p>
        </p:txBody>
      </p:sp>
      <p:pic>
        <p:nvPicPr>
          <p:cNvPr id="9" name="Picture 8">
            <a:extLst>
              <a:ext uri="{FF2B5EF4-FFF2-40B4-BE49-F238E27FC236}">
                <a16:creationId xmlns:a16="http://schemas.microsoft.com/office/drawing/2014/main" id="{5556E9D3-518A-EC36-2E5E-1A296B107A3D}"/>
              </a:ext>
            </a:extLst>
          </p:cNvPr>
          <p:cNvPicPr>
            <a:picLocks noChangeAspect="1"/>
          </p:cNvPicPr>
          <p:nvPr/>
        </p:nvPicPr>
        <p:blipFill>
          <a:blip r:embed="rId12"/>
          <a:srcRect/>
          <a:stretch/>
        </p:blipFill>
        <p:spPr>
          <a:xfrm rot="5400000">
            <a:off x="7699669" y="34340422"/>
            <a:ext cx="8159403" cy="6119551"/>
          </a:xfrm>
          <a:prstGeom prst="rect">
            <a:avLst/>
          </a:prstGeom>
        </p:spPr>
      </p:pic>
      <p:sp>
        <p:nvSpPr>
          <p:cNvPr id="10" name="TextBox 9">
            <a:extLst>
              <a:ext uri="{FF2B5EF4-FFF2-40B4-BE49-F238E27FC236}">
                <a16:creationId xmlns:a16="http://schemas.microsoft.com/office/drawing/2014/main" id="{DF7C2A9A-9348-FEE5-FB28-19C4E1BA4CE6}"/>
              </a:ext>
            </a:extLst>
          </p:cNvPr>
          <p:cNvSpPr txBox="1"/>
          <p:nvPr/>
        </p:nvSpPr>
        <p:spPr>
          <a:xfrm>
            <a:off x="9253735" y="41666868"/>
            <a:ext cx="4798109" cy="369332"/>
          </a:xfrm>
          <a:prstGeom prst="rect">
            <a:avLst/>
          </a:prstGeom>
          <a:solidFill>
            <a:schemeClr val="bg2">
              <a:lumMod val="90000"/>
            </a:schemeClr>
          </a:solidFill>
        </p:spPr>
        <p:txBody>
          <a:bodyPr wrap="square" rtlCol="0">
            <a:spAutoFit/>
          </a:bodyPr>
          <a:lstStyle/>
          <a:p>
            <a:r>
              <a:rPr lang="en-US" sz="1800" dirty="0">
                <a:latin typeface="Times New Roman" panose="02020603050405020304" pitchFamily="18" charset="0"/>
                <a:cs typeface="Times New Roman" panose="02020603050405020304" pitchFamily="18" charset="0"/>
              </a:rPr>
              <a:t>Figure 2: All four Basic modules are completed</a:t>
            </a:r>
          </a:p>
        </p:txBody>
      </p:sp>
      <p:pic>
        <p:nvPicPr>
          <p:cNvPr id="11" name="Picture 10" descr="C:\Users\www\Downloads\DSC07804.JPG">
            <a:extLst>
              <a:ext uri="{FF2B5EF4-FFF2-40B4-BE49-F238E27FC236}">
                <a16:creationId xmlns:a16="http://schemas.microsoft.com/office/drawing/2014/main" id="{4B4C5E4A-66E5-E5B0-D208-854C5725D25B}"/>
              </a:ext>
            </a:extLst>
          </p:cNvPr>
          <p:cNvPicPr>
            <a:picLocks noChangeAspect="1" noChangeArrowheads="1"/>
          </p:cNvPicPr>
          <p:nvPr/>
        </p:nvPicPr>
        <p:blipFill rotWithShape="1">
          <a:blip r:embed="rId13" cstate="print"/>
          <a:srcRect t="26718"/>
          <a:stretch/>
        </p:blipFill>
        <p:spPr bwMode="auto">
          <a:xfrm>
            <a:off x="23133796" y="6461861"/>
            <a:ext cx="3730183" cy="1816472"/>
          </a:xfrm>
          <a:prstGeom prst="rect">
            <a:avLst/>
          </a:prstGeom>
          <a:noFill/>
          <a:ln>
            <a:noFill/>
          </a:ln>
        </p:spPr>
      </p:pic>
      <p:pic>
        <p:nvPicPr>
          <p:cNvPr id="12" name="Picture 11" descr="C:\Users\www\Desktop\NU\Internship\Summer 2015\Moscow conference\5743_L.jpg">
            <a:extLst>
              <a:ext uri="{FF2B5EF4-FFF2-40B4-BE49-F238E27FC236}">
                <a16:creationId xmlns:a16="http://schemas.microsoft.com/office/drawing/2014/main" id="{4A39ADD4-25F7-0B1B-BA7A-F1EEF1B52A02}"/>
              </a:ext>
            </a:extLst>
          </p:cNvPr>
          <p:cNvPicPr>
            <a:picLocks noChangeAspect="1" noChangeArrowheads="1"/>
          </p:cNvPicPr>
          <p:nvPr/>
        </p:nvPicPr>
        <p:blipFill>
          <a:blip r:embed="rId14" cstate="print"/>
          <a:stretch>
            <a:fillRect/>
          </a:stretch>
        </p:blipFill>
        <p:spPr bwMode="auto">
          <a:xfrm>
            <a:off x="23203468" y="3637403"/>
            <a:ext cx="3730184" cy="1687908"/>
          </a:xfrm>
          <a:prstGeom prst="rect">
            <a:avLst/>
          </a:prstGeom>
          <a:noFill/>
          <a:ln>
            <a:noFill/>
          </a:ln>
        </p:spPr>
      </p:pic>
      <p:sp>
        <p:nvSpPr>
          <p:cNvPr id="13" name="TextBox 12">
            <a:extLst>
              <a:ext uri="{FF2B5EF4-FFF2-40B4-BE49-F238E27FC236}">
                <a16:creationId xmlns:a16="http://schemas.microsoft.com/office/drawing/2014/main" id="{26724F4A-80DE-473F-D474-65A2D7F59EEB}"/>
              </a:ext>
            </a:extLst>
          </p:cNvPr>
          <p:cNvSpPr txBox="1"/>
          <p:nvPr/>
        </p:nvSpPr>
        <p:spPr>
          <a:xfrm>
            <a:off x="23381944" y="5546543"/>
            <a:ext cx="3183765" cy="369332"/>
          </a:xfrm>
          <a:prstGeom prst="rect">
            <a:avLst/>
          </a:prstGeom>
          <a:solidFill>
            <a:schemeClr val="bg2">
              <a:lumMod val="90000"/>
            </a:schemeClr>
          </a:solidFill>
        </p:spPr>
        <p:txBody>
          <a:bodyPr wrap="square" rtlCol="0">
            <a:spAutoFit/>
          </a:bodyPr>
          <a:lstStyle/>
          <a:p>
            <a:r>
              <a:rPr lang="en-US" sz="1800" dirty="0">
                <a:latin typeface="Times New Roman" panose="02020603050405020304" pitchFamily="18" charset="0"/>
                <a:cs typeface="Times New Roman" panose="02020603050405020304" pitchFamily="18" charset="0"/>
              </a:rPr>
              <a:t>Figure 4: CAEN DT5730 FADC</a:t>
            </a:r>
          </a:p>
        </p:txBody>
      </p:sp>
      <p:sp>
        <p:nvSpPr>
          <p:cNvPr id="14" name="TextBox 13">
            <a:extLst>
              <a:ext uri="{FF2B5EF4-FFF2-40B4-BE49-F238E27FC236}">
                <a16:creationId xmlns:a16="http://schemas.microsoft.com/office/drawing/2014/main" id="{1E9FCC23-9C91-166B-807A-86C408950815}"/>
              </a:ext>
            </a:extLst>
          </p:cNvPr>
          <p:cNvSpPr txBox="1"/>
          <p:nvPr/>
        </p:nvSpPr>
        <p:spPr>
          <a:xfrm>
            <a:off x="22317144" y="8315497"/>
            <a:ext cx="5397766" cy="369332"/>
          </a:xfrm>
          <a:prstGeom prst="rect">
            <a:avLst/>
          </a:prstGeom>
          <a:solidFill>
            <a:schemeClr val="bg2">
              <a:lumMod val="90000"/>
            </a:schemeClr>
          </a:solidFill>
        </p:spPr>
        <p:txBody>
          <a:bodyPr wrap="square" rtlCol="0">
            <a:spAutoFit/>
          </a:bodyPr>
          <a:lstStyle/>
          <a:p>
            <a:r>
              <a:rPr lang="en-US" sz="1800" dirty="0">
                <a:latin typeface="Times New Roman" panose="02020603050405020304" pitchFamily="18" charset="0"/>
                <a:cs typeface="Times New Roman" panose="02020603050405020304" pitchFamily="18" charset="0"/>
              </a:rPr>
              <a:t>Figure 5: Hamamatsu PMT </a:t>
            </a:r>
            <a:r>
              <a:rPr lang="en-US" sz="1800" i="1" dirty="0">
                <a:solidFill>
                  <a:srgbClr val="0D0D0D"/>
                </a:solidFill>
                <a:latin typeface="Times New Roman" panose="02020603050405020304" pitchFamily="18" charset="0"/>
                <a:cs typeface="Times New Roman" panose="02020603050405020304" pitchFamily="18" charset="0"/>
              </a:rPr>
              <a:t>H11284-30 (former R7723)</a:t>
            </a:r>
            <a:endParaRPr lang="en-US" sz="1800" dirty="0">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9DA0FB2F-5658-7DD9-80A0-FA8BD2B9069B}"/>
              </a:ext>
            </a:extLst>
          </p:cNvPr>
          <p:cNvSpPr txBox="1"/>
          <p:nvPr/>
        </p:nvSpPr>
        <p:spPr>
          <a:xfrm>
            <a:off x="15877116" y="8866944"/>
            <a:ext cx="4798109" cy="369332"/>
          </a:xfrm>
          <a:prstGeom prst="rect">
            <a:avLst/>
          </a:prstGeom>
          <a:solidFill>
            <a:schemeClr val="bg2">
              <a:lumMod val="90000"/>
            </a:schemeClr>
          </a:solidFill>
        </p:spPr>
        <p:txBody>
          <a:bodyPr wrap="square" rtlCol="0">
            <a:spAutoFit/>
          </a:bodyPr>
          <a:lstStyle/>
          <a:p>
            <a:r>
              <a:rPr lang="en-US" sz="1800" dirty="0">
                <a:latin typeface="Times New Roman" panose="02020603050405020304" pitchFamily="18" charset="0"/>
                <a:cs typeface="Times New Roman" panose="02020603050405020304" pitchFamily="18" charset="0"/>
              </a:rPr>
              <a:t>Figure 3: Inside a module</a:t>
            </a:r>
          </a:p>
        </p:txBody>
      </p:sp>
      <p:grpSp>
        <p:nvGrpSpPr>
          <p:cNvPr id="16" name="Group 15">
            <a:extLst>
              <a:ext uri="{FF2B5EF4-FFF2-40B4-BE49-F238E27FC236}">
                <a16:creationId xmlns:a16="http://schemas.microsoft.com/office/drawing/2014/main" id="{DDCDEAB1-31D4-962F-D2AB-5F1D9A65B4A8}"/>
              </a:ext>
            </a:extLst>
          </p:cNvPr>
          <p:cNvGrpSpPr/>
          <p:nvPr/>
        </p:nvGrpSpPr>
        <p:grpSpPr>
          <a:xfrm>
            <a:off x="1976783" y="33889608"/>
            <a:ext cx="6213905" cy="7204602"/>
            <a:chOff x="0" y="842740"/>
            <a:chExt cx="3008630" cy="2212244"/>
          </a:xfrm>
        </p:grpSpPr>
        <p:grpSp>
          <p:nvGrpSpPr>
            <p:cNvPr id="17" name="Group 16">
              <a:extLst>
                <a:ext uri="{FF2B5EF4-FFF2-40B4-BE49-F238E27FC236}">
                  <a16:creationId xmlns:a16="http://schemas.microsoft.com/office/drawing/2014/main" id="{6BF42DBE-F268-633B-AC19-C9AB70084B52}"/>
                </a:ext>
              </a:extLst>
            </p:cNvPr>
            <p:cNvGrpSpPr/>
            <p:nvPr/>
          </p:nvGrpSpPr>
          <p:grpSpPr>
            <a:xfrm>
              <a:off x="0" y="842740"/>
              <a:ext cx="3008630" cy="2212244"/>
              <a:chOff x="0" y="842740"/>
              <a:chExt cx="3008630" cy="2212244"/>
            </a:xfrm>
          </p:grpSpPr>
          <p:grpSp>
            <p:nvGrpSpPr>
              <p:cNvPr id="19" name="Group 18">
                <a:extLst>
                  <a:ext uri="{FF2B5EF4-FFF2-40B4-BE49-F238E27FC236}">
                    <a16:creationId xmlns:a16="http://schemas.microsoft.com/office/drawing/2014/main" id="{2ED9C06A-8E58-E603-4CA8-231AA7907013}"/>
                  </a:ext>
                </a:extLst>
              </p:cNvPr>
              <p:cNvGrpSpPr/>
              <p:nvPr/>
            </p:nvGrpSpPr>
            <p:grpSpPr bwMode="auto">
              <a:xfrm>
                <a:off x="0" y="842740"/>
                <a:ext cx="3008630" cy="2212244"/>
                <a:chOff x="-199553" y="1807484"/>
                <a:chExt cx="6472106" cy="4484413"/>
              </a:xfrm>
            </p:grpSpPr>
            <p:sp>
              <p:nvSpPr>
                <p:cNvPr id="21" name="Trapezoid 20">
                  <a:extLst>
                    <a:ext uri="{FF2B5EF4-FFF2-40B4-BE49-F238E27FC236}">
                      <a16:creationId xmlns:a16="http://schemas.microsoft.com/office/drawing/2014/main" id="{B57AFBA2-E1B2-4B47-3B76-7BD76DDF3417}"/>
                    </a:ext>
                  </a:extLst>
                </p:cNvPr>
                <p:cNvSpPr/>
                <p:nvPr/>
              </p:nvSpPr>
              <p:spPr bwMode="auto">
                <a:xfrm>
                  <a:off x="100453" y="3614070"/>
                  <a:ext cx="4840599" cy="2677827"/>
                </a:xfrm>
                <a:prstGeom prst="trapezoid">
                  <a:avLst>
                    <a:gd name="adj" fmla="val 45637"/>
                  </a:avLst>
                </a:prstGeom>
                <a:gradFill>
                  <a:gsLst>
                    <a:gs pos="0">
                      <a:schemeClr val="bg2">
                        <a:lumMod val="20000"/>
                        <a:lumOff val="80000"/>
                      </a:schemeClr>
                    </a:gs>
                    <a:gs pos="100000">
                      <a:schemeClr val="bg2">
                        <a:alpha val="61000"/>
                        <a:lumMod val="85000"/>
                        <a:lumOff val="15000"/>
                      </a:schemeClr>
                    </a:gs>
                  </a:gsLst>
                  <a:lin ang="5400000" scaled="1"/>
                </a:gradFill>
                <a:ln w="57150">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endParaRPr lang="en-US">
                    <a:latin typeface="Times New Roman" panose="02020603050405020304" pitchFamily="18" charset="0"/>
                    <a:cs typeface="Times New Roman" panose="02020603050405020304" pitchFamily="18" charset="0"/>
                  </a:endParaRPr>
                </a:p>
              </p:txBody>
            </p:sp>
            <p:sp>
              <p:nvSpPr>
                <p:cNvPr id="22" name="Rectangle: Rounded Corners 32">
                  <a:extLst>
                    <a:ext uri="{FF2B5EF4-FFF2-40B4-BE49-F238E27FC236}">
                      <a16:creationId xmlns:a16="http://schemas.microsoft.com/office/drawing/2014/main" id="{861FBBA3-30F3-C387-E1E9-239608E5700E}"/>
                    </a:ext>
                  </a:extLst>
                </p:cNvPr>
                <p:cNvSpPr/>
                <p:nvPr/>
              </p:nvSpPr>
              <p:spPr bwMode="auto">
                <a:xfrm>
                  <a:off x="606604" y="5802858"/>
                  <a:ext cx="3721100" cy="464726"/>
                </a:xfrm>
                <a:prstGeom prst="roundRect">
                  <a:avLst>
                    <a:gd name="adj" fmla="val 16667"/>
                  </a:avLst>
                </a:prstGeom>
                <a:solidFill>
                  <a:srgbClr val="00B0F0"/>
                </a:solidFill>
              </p:spPr>
              <p:style>
                <a:lnRef idx="3">
                  <a:schemeClr val="lt1"/>
                </a:lnRef>
                <a:fillRef idx="1">
                  <a:schemeClr val="accent5"/>
                </a:fillRef>
                <a:effectRef idx="1">
                  <a:schemeClr val="accent5"/>
                </a:effectRef>
                <a:fontRef idx="minor">
                  <a:schemeClr val="lt1"/>
                </a:fontRef>
              </p:style>
              <p:txBody>
                <a:bodyPr lIns="0" tIns="0" rIns="0" bIns="0" rtlCol="0" anchor="ctr"/>
                <a:lstStyle/>
                <a:p>
                  <a:pPr marL="0" marR="0" algn="ctr">
                    <a:lnSpc>
                      <a:spcPts val="1300"/>
                    </a:lnSpc>
                    <a:spcBef>
                      <a:spcPts val="0"/>
                    </a:spcBef>
                    <a:spcAft>
                      <a:spcPts val="0"/>
                    </a:spcAft>
                  </a:pPr>
                  <a:r>
                    <a:rPr lang="en-US">
                      <a:solidFill>
                        <a:srgbClr val="FFFFFF"/>
                      </a:solidFill>
                      <a:effectLst/>
                      <a:latin typeface="Times New Roman" panose="02020603050405020304" pitchFamily="18" charset="0"/>
                      <a:ea typeface="SimSun" panose="02010600030101010101" pitchFamily="2" charset="-122"/>
                      <a:cs typeface="Times New Roman" panose="02020603050405020304" pitchFamily="18" charset="0"/>
                    </a:rPr>
                    <a:t>Scintillator</a:t>
                  </a:r>
                  <a:endParaRPr lang="en-US">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endParaRPr>
                </a:p>
              </p:txBody>
            </p:sp>
            <p:sp>
              <p:nvSpPr>
                <p:cNvPr id="23" name="Flowchart: Off-page Connector 35">
                  <a:extLst>
                    <a:ext uri="{FF2B5EF4-FFF2-40B4-BE49-F238E27FC236}">
                      <a16:creationId xmlns:a16="http://schemas.microsoft.com/office/drawing/2014/main" id="{E68FB65D-3047-376E-C5C6-69FB06C13860}"/>
                    </a:ext>
                  </a:extLst>
                </p:cNvPr>
                <p:cNvSpPr/>
                <p:nvPr/>
              </p:nvSpPr>
              <p:spPr bwMode="auto">
                <a:xfrm rot="16199999">
                  <a:off x="4620684" y="5588192"/>
                  <a:ext cx="373992" cy="897931"/>
                </a:xfrm>
                <a:prstGeom prst="flowChartOffpageConnector">
                  <a:avLst/>
                </a:prstGeom>
                <a:ln/>
              </p:spPr>
              <p:style>
                <a:lnRef idx="1">
                  <a:schemeClr val="accent4"/>
                </a:lnRef>
                <a:fillRef idx="3">
                  <a:schemeClr val="accent4"/>
                </a:fillRef>
                <a:effectRef idx="2">
                  <a:schemeClr val="accent4"/>
                </a:effectRef>
                <a:fontRef idx="minor">
                  <a:schemeClr val="lt1"/>
                </a:fontRef>
              </p:style>
              <p:txBody>
                <a:bodyPr vert="vert" lIns="0" tIns="0" rIns="0" bIns="0" rtlCol="0" anchor="ctr"/>
                <a:lstStyle/>
                <a:p>
                  <a:pPr marL="0" marR="0" algn="ctr">
                    <a:lnSpc>
                      <a:spcPts val="1300"/>
                    </a:lnSpc>
                    <a:spcBef>
                      <a:spcPts val="0"/>
                    </a:spcBef>
                    <a:spcAft>
                      <a:spcPts val="0"/>
                    </a:spcAft>
                  </a:pPr>
                  <a:r>
                    <a:rPr lang="en-US">
                      <a:solidFill>
                        <a:srgbClr val="FFFFFF"/>
                      </a:solidFill>
                      <a:effectLst/>
                      <a:latin typeface="Times New Roman" panose="02020603050405020304" pitchFamily="18" charset="0"/>
                      <a:ea typeface="SimSun" panose="02010600030101010101" pitchFamily="2" charset="-122"/>
                      <a:cs typeface="Times New Roman" panose="02020603050405020304" pitchFamily="18" charset="0"/>
                    </a:rPr>
                    <a:t>LED</a:t>
                  </a:r>
                  <a:endParaRPr lang="en-US">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endParaRPr>
                </a:p>
              </p:txBody>
            </p:sp>
            <p:sp>
              <p:nvSpPr>
                <p:cNvPr id="25" name="Cylinder 37">
                  <a:extLst>
                    <a:ext uri="{FF2B5EF4-FFF2-40B4-BE49-F238E27FC236}">
                      <a16:creationId xmlns:a16="http://schemas.microsoft.com/office/drawing/2014/main" id="{4B6F0263-0A9B-AE83-07CB-D36B3D132A3D}"/>
                    </a:ext>
                  </a:extLst>
                </p:cNvPr>
                <p:cNvSpPr/>
                <p:nvPr/>
              </p:nvSpPr>
              <p:spPr bwMode="auto">
                <a:xfrm>
                  <a:off x="2157892" y="2794072"/>
                  <a:ext cx="774700" cy="943959"/>
                </a:xfrm>
                <a:prstGeom prst="can">
                  <a:avLst>
                    <a:gd name="adj" fmla="val 25000"/>
                  </a:avLst>
                </a:prstGeom>
              </p:spPr>
              <p:style>
                <a:lnRef idx="2">
                  <a:schemeClr val="accent2">
                    <a:shade val="50000"/>
                  </a:schemeClr>
                </a:lnRef>
                <a:fillRef idx="1">
                  <a:schemeClr val="accent2"/>
                </a:fillRef>
                <a:effectRef idx="0">
                  <a:schemeClr val="accent2"/>
                </a:effectRef>
                <a:fontRef idx="minor">
                  <a:schemeClr val="lt1"/>
                </a:fontRef>
              </p:style>
              <p:txBody>
                <a:bodyPr lIns="0" rIns="0" rtlCol="0" anchor="ctr"/>
                <a:lstStyle/>
                <a:p>
                  <a:pPr marL="0" marR="0" algn="ctr">
                    <a:lnSpc>
                      <a:spcPts val="1300"/>
                    </a:lnSpc>
                    <a:spcBef>
                      <a:spcPts val="0"/>
                    </a:spcBef>
                    <a:spcAft>
                      <a:spcPts val="0"/>
                    </a:spcAft>
                  </a:pPr>
                  <a:r>
                    <a:rPr lang="en-US">
                      <a:solidFill>
                        <a:srgbClr val="FFFFFF"/>
                      </a:solidFill>
                      <a:effectLst/>
                      <a:latin typeface="Times New Roman" panose="02020603050405020304" pitchFamily="18" charset="0"/>
                      <a:ea typeface="SimSun" panose="02010600030101010101" pitchFamily="2" charset="-122"/>
                      <a:cs typeface="Times New Roman" panose="02020603050405020304" pitchFamily="18" charset="0"/>
                    </a:rPr>
                    <a:t>PMT</a:t>
                  </a:r>
                  <a:endParaRPr lang="en-US">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endParaRPr>
                </a:p>
              </p:txBody>
            </p:sp>
            <p:sp>
              <p:nvSpPr>
                <p:cNvPr id="26" name="Rectangle: Beveled 38">
                  <a:extLst>
                    <a:ext uri="{FF2B5EF4-FFF2-40B4-BE49-F238E27FC236}">
                      <a16:creationId xmlns:a16="http://schemas.microsoft.com/office/drawing/2014/main" id="{848871F2-D1F9-52C6-36E5-490888DCB204}"/>
                    </a:ext>
                  </a:extLst>
                </p:cNvPr>
                <p:cNvSpPr/>
                <p:nvPr/>
              </p:nvSpPr>
              <p:spPr bwMode="auto">
                <a:xfrm>
                  <a:off x="-199553" y="5525115"/>
                  <a:ext cx="812802" cy="377494"/>
                </a:xfrm>
                <a:prstGeom prst="bevel">
                  <a:avLst>
                    <a:gd name="adj" fmla="val 5137"/>
                  </a:avLst>
                </a:prstGeom>
              </p:spPr>
              <p:style>
                <a:lnRef idx="2">
                  <a:schemeClr val="accent3">
                    <a:shade val="50000"/>
                  </a:schemeClr>
                </a:lnRef>
                <a:fillRef idx="1">
                  <a:schemeClr val="accent3"/>
                </a:fillRef>
                <a:effectRef idx="0">
                  <a:schemeClr val="accent3"/>
                </a:effectRef>
                <a:fontRef idx="minor">
                  <a:schemeClr val="lt1"/>
                </a:fontRef>
              </p:style>
              <p:txBody>
                <a:bodyPr wrap="square" lIns="0" tIns="0" rIns="0" bIns="0" rtlCol="0" anchor="ctr">
                  <a:noAutofit/>
                </a:bodyPr>
                <a:lstStyle/>
                <a:p>
                  <a:pPr marL="0" marR="0" algn="ctr">
                    <a:lnSpc>
                      <a:spcPts val="1300"/>
                    </a:lnSpc>
                    <a:spcBef>
                      <a:spcPts val="0"/>
                    </a:spcBef>
                    <a:spcAft>
                      <a:spcPts val="0"/>
                    </a:spcAft>
                  </a:pPr>
                  <a:r>
                    <a:rPr lang="en-US">
                      <a:solidFill>
                        <a:srgbClr val="FFFFFF"/>
                      </a:solidFill>
                      <a:effectLst/>
                      <a:latin typeface="Times New Roman" panose="02020603050405020304" pitchFamily="18" charset="0"/>
                      <a:ea typeface="SimSun" panose="02010600030101010101" pitchFamily="2" charset="-122"/>
                      <a:cs typeface="Times New Roman" panose="02020603050405020304" pitchFamily="18" charset="0"/>
                    </a:rPr>
                    <a:t>MPPC</a:t>
                  </a:r>
                  <a:endParaRPr lang="en-US">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endParaRPr>
                </a:p>
              </p:txBody>
            </p:sp>
            <p:cxnSp>
              <p:nvCxnSpPr>
                <p:cNvPr id="27" name="Connector: Elbow 39">
                  <a:extLst>
                    <a:ext uri="{FF2B5EF4-FFF2-40B4-BE49-F238E27FC236}">
                      <a16:creationId xmlns:a16="http://schemas.microsoft.com/office/drawing/2014/main" id="{56B8A0FA-D261-A18E-815A-CC6572B2DC26}"/>
                    </a:ext>
                  </a:extLst>
                </p:cNvPr>
                <p:cNvCxnSpPr>
                  <a:cxnSpLocks/>
                  <a:stCxn id="49" idx="2"/>
                </p:cNvCxnSpPr>
                <p:nvPr/>
              </p:nvCxnSpPr>
              <p:spPr bwMode="auto">
                <a:xfrm rot="16200000" flipH="1">
                  <a:off x="5092828" y="3414373"/>
                  <a:ext cx="985712" cy="21881"/>
                </a:xfrm>
                <a:prstGeom prst="bentConnector3">
                  <a:avLst>
                    <a:gd name="adj1" fmla="val 50000"/>
                  </a:avLst>
                </a:prstGeom>
                <a:ln>
                  <a:headEnd type="triangle"/>
                </a:ln>
              </p:spPr>
              <p:style>
                <a:lnRef idx="3">
                  <a:schemeClr val="accent4"/>
                </a:lnRef>
                <a:fillRef idx="0">
                  <a:schemeClr val="accent4"/>
                </a:fillRef>
                <a:effectRef idx="2">
                  <a:schemeClr val="accent4"/>
                </a:effectRef>
                <a:fontRef idx="minor">
                  <a:schemeClr val="tx1"/>
                </a:fontRef>
              </p:style>
            </p:cxnSp>
            <p:sp>
              <p:nvSpPr>
                <p:cNvPr id="37" name="Rectangle 36">
                  <a:extLst>
                    <a:ext uri="{FF2B5EF4-FFF2-40B4-BE49-F238E27FC236}">
                      <a16:creationId xmlns:a16="http://schemas.microsoft.com/office/drawing/2014/main" id="{0AE6E5CB-1282-C3FE-6006-FC2441F2A097}"/>
                    </a:ext>
                  </a:extLst>
                </p:cNvPr>
                <p:cNvSpPr/>
                <p:nvPr/>
              </p:nvSpPr>
              <p:spPr bwMode="auto">
                <a:xfrm>
                  <a:off x="315615" y="3116886"/>
                  <a:ext cx="1391745" cy="566369"/>
                </a:xfrm>
                <a:prstGeom prst="rect">
                  <a:avLst/>
                </a:prstGeom>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algn="ctr">
                    <a:lnSpc>
                      <a:spcPts val="1300"/>
                    </a:lnSpc>
                    <a:spcBef>
                      <a:spcPts val="0"/>
                    </a:spcBef>
                    <a:spcAft>
                      <a:spcPts val="0"/>
                    </a:spcAft>
                  </a:pPr>
                  <a:r>
                    <a:rPr lang="en-US">
                      <a:solidFill>
                        <a:srgbClr val="FFFFFF"/>
                      </a:solidFill>
                      <a:effectLst/>
                      <a:latin typeface="Times New Roman" panose="02020603050405020304" pitchFamily="18" charset="0"/>
                      <a:ea typeface="SimSun" panose="02010600030101010101" pitchFamily="2" charset="-122"/>
                      <a:cs typeface="Times New Roman" panose="02020603050405020304" pitchFamily="18" charset="0"/>
                    </a:rPr>
                    <a:t>HV power supply</a:t>
                  </a:r>
                  <a:endParaRPr lang="en-US">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endParaRPr>
                </a:p>
              </p:txBody>
            </p:sp>
            <p:sp>
              <p:nvSpPr>
                <p:cNvPr id="39" name="Rectangle 38">
                  <a:extLst>
                    <a:ext uri="{FF2B5EF4-FFF2-40B4-BE49-F238E27FC236}">
                      <a16:creationId xmlns:a16="http://schemas.microsoft.com/office/drawing/2014/main" id="{E1F8F032-BBF5-E9CA-A7C2-3AF4E5A7D076}"/>
                    </a:ext>
                  </a:extLst>
                </p:cNvPr>
                <p:cNvSpPr/>
                <p:nvPr/>
              </p:nvSpPr>
              <p:spPr bwMode="auto">
                <a:xfrm>
                  <a:off x="12798" y="1807484"/>
                  <a:ext cx="2203449" cy="501180"/>
                </a:xfrm>
                <a:prstGeom prst="rect">
                  <a:avLst/>
                </a:prstGeom>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algn="ctr">
                    <a:lnSpc>
                      <a:spcPts val="1300"/>
                    </a:lnSpc>
                    <a:spcBef>
                      <a:spcPts val="0"/>
                    </a:spcBef>
                    <a:spcAft>
                      <a:spcPts val="0"/>
                    </a:spcAft>
                  </a:pPr>
                  <a:r>
                    <a:rPr lang="en-US">
                      <a:solidFill>
                        <a:srgbClr val="FFFFFF"/>
                      </a:solidFill>
                      <a:effectLst/>
                      <a:latin typeface="Times New Roman" panose="02020603050405020304" pitchFamily="18" charset="0"/>
                      <a:ea typeface="SimSun" panose="02010600030101010101" pitchFamily="2" charset="-122"/>
                      <a:cs typeface="Times New Roman" panose="02020603050405020304" pitchFamily="18" charset="0"/>
                    </a:rPr>
                    <a:t>LV power supply</a:t>
                  </a:r>
                  <a:endParaRPr lang="en-US">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endParaRPr>
                </a:p>
              </p:txBody>
            </p:sp>
            <p:cxnSp>
              <p:nvCxnSpPr>
                <p:cNvPr id="43" name="Connector: Elbow 42">
                  <a:extLst>
                    <a:ext uri="{FF2B5EF4-FFF2-40B4-BE49-F238E27FC236}">
                      <a16:creationId xmlns:a16="http://schemas.microsoft.com/office/drawing/2014/main" id="{C0EAC746-3F18-8EAF-D38D-ED2A40F91A71}"/>
                    </a:ext>
                  </a:extLst>
                </p:cNvPr>
                <p:cNvCxnSpPr>
                  <a:cxnSpLocks/>
                  <a:stCxn id="37" idx="0"/>
                  <a:endCxn id="25" idx="1"/>
                </p:cNvCxnSpPr>
                <p:nvPr/>
              </p:nvCxnSpPr>
              <p:spPr bwMode="auto">
                <a:xfrm rot="5400000" flipH="1" flipV="1">
                  <a:off x="1616959" y="2188602"/>
                  <a:ext cx="322814" cy="1533755"/>
                </a:xfrm>
                <a:prstGeom prst="bentConnector3">
                  <a:avLst>
                    <a:gd name="adj1" fmla="val 150237"/>
                  </a:avLst>
                </a:prstGeom>
              </p:spPr>
              <p:style>
                <a:lnRef idx="1">
                  <a:schemeClr val="accent6"/>
                </a:lnRef>
                <a:fillRef idx="0">
                  <a:schemeClr val="accent6"/>
                </a:fillRef>
                <a:effectRef idx="0">
                  <a:schemeClr val="accent6"/>
                </a:effectRef>
                <a:fontRef idx="minor">
                  <a:schemeClr val="tx1"/>
                </a:fontRef>
              </p:style>
            </p:cxnSp>
            <p:cxnSp>
              <p:nvCxnSpPr>
                <p:cNvPr id="45" name="Connector: Elbow 43">
                  <a:extLst>
                    <a:ext uri="{FF2B5EF4-FFF2-40B4-BE49-F238E27FC236}">
                      <a16:creationId xmlns:a16="http://schemas.microsoft.com/office/drawing/2014/main" id="{D6CED0CB-363D-C0FA-545F-27DCA7A0515B}"/>
                    </a:ext>
                  </a:extLst>
                </p:cNvPr>
                <p:cNvCxnSpPr>
                  <a:cxnSpLocks/>
                  <a:stCxn id="39" idx="1"/>
                  <a:endCxn id="26" idx="5"/>
                </p:cNvCxnSpPr>
                <p:nvPr/>
              </p:nvCxnSpPr>
              <p:spPr bwMode="auto">
                <a:xfrm rot="10800000" flipV="1">
                  <a:off x="-167103" y="2058074"/>
                  <a:ext cx="179901" cy="3655788"/>
                </a:xfrm>
                <a:prstGeom prst="bentConnector3">
                  <a:avLst>
                    <a:gd name="adj1" fmla="val 250387"/>
                  </a:avLst>
                </a:prstGeom>
              </p:spPr>
              <p:style>
                <a:lnRef idx="1">
                  <a:schemeClr val="accent2"/>
                </a:lnRef>
                <a:fillRef idx="0">
                  <a:schemeClr val="accent2"/>
                </a:fillRef>
                <a:effectRef idx="0">
                  <a:schemeClr val="accent2"/>
                </a:effectRef>
                <a:fontRef idx="minor">
                  <a:schemeClr val="tx1"/>
                </a:fontRef>
              </p:style>
            </p:cxnSp>
            <p:sp>
              <p:nvSpPr>
                <p:cNvPr id="49" name="Rectangle: Rounded Corners 44">
                  <a:extLst>
                    <a:ext uri="{FF2B5EF4-FFF2-40B4-BE49-F238E27FC236}">
                      <a16:creationId xmlns:a16="http://schemas.microsoft.com/office/drawing/2014/main" id="{A8440330-7308-4569-21E4-422E9546BC48}"/>
                    </a:ext>
                  </a:extLst>
                </p:cNvPr>
                <p:cNvSpPr/>
                <p:nvPr/>
              </p:nvSpPr>
              <p:spPr bwMode="auto">
                <a:xfrm>
                  <a:off x="4878015" y="1916458"/>
                  <a:ext cx="1393455" cy="1016000"/>
                </a:xfrm>
                <a:prstGeom prst="roundRect">
                  <a:avLst>
                    <a:gd name="adj" fmla="val 16667"/>
                  </a:avLst>
                </a:prstGeom>
              </p:spPr>
              <p:style>
                <a:lnRef idx="0">
                  <a:schemeClr val="accent5"/>
                </a:lnRef>
                <a:fillRef idx="3">
                  <a:schemeClr val="accent5"/>
                </a:fillRef>
                <a:effectRef idx="3">
                  <a:schemeClr val="accent5"/>
                </a:effectRef>
                <a:fontRef idx="minor">
                  <a:schemeClr val="lt1"/>
                </a:fontRef>
              </p:style>
              <p:txBody>
                <a:bodyPr rtlCol="0" anchor="ctr"/>
                <a:lstStyle/>
                <a:p>
                  <a:pPr marL="0" marR="0" algn="ctr">
                    <a:lnSpc>
                      <a:spcPts val="1300"/>
                    </a:lnSpc>
                    <a:spcBef>
                      <a:spcPts val="0"/>
                    </a:spcBef>
                    <a:spcAft>
                      <a:spcPts val="0"/>
                    </a:spcAft>
                  </a:pPr>
                  <a:r>
                    <a:rPr lang="en-US">
                      <a:solidFill>
                        <a:srgbClr val="FFFFFF"/>
                      </a:solidFill>
                      <a:effectLst/>
                      <a:latin typeface="Times New Roman" panose="02020603050405020304" pitchFamily="18" charset="0"/>
                      <a:ea typeface="SimSun" panose="02010600030101010101" pitchFamily="2" charset="-122"/>
                      <a:cs typeface="Times New Roman" panose="02020603050405020304" pitchFamily="18" charset="0"/>
                    </a:rPr>
                    <a:t>ADC</a:t>
                  </a:r>
                  <a:endParaRPr lang="en-US">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endParaRPr>
                </a:p>
              </p:txBody>
            </p:sp>
            <p:sp>
              <p:nvSpPr>
                <p:cNvPr id="52" name="Rectangle: Rounded Corners 45">
                  <a:extLst>
                    <a:ext uri="{FF2B5EF4-FFF2-40B4-BE49-F238E27FC236}">
                      <a16:creationId xmlns:a16="http://schemas.microsoft.com/office/drawing/2014/main" id="{5A0AAAD2-22AC-BF90-E980-3C5B3D95F1F1}"/>
                    </a:ext>
                  </a:extLst>
                </p:cNvPr>
                <p:cNvSpPr/>
                <p:nvPr/>
              </p:nvSpPr>
              <p:spPr bwMode="auto">
                <a:xfrm>
                  <a:off x="4879098" y="3911830"/>
                  <a:ext cx="1393455" cy="1016000"/>
                </a:xfrm>
                <a:prstGeom prst="roundRect">
                  <a:avLst>
                    <a:gd name="adj" fmla="val 16667"/>
                  </a:avLst>
                </a:prstGeom>
              </p:spPr>
              <p:style>
                <a:lnRef idx="0">
                  <a:schemeClr val="accent4"/>
                </a:lnRef>
                <a:fillRef idx="3">
                  <a:schemeClr val="accent4"/>
                </a:fillRef>
                <a:effectRef idx="3">
                  <a:schemeClr val="accent4"/>
                </a:effectRef>
                <a:fontRef idx="minor">
                  <a:schemeClr val="lt1"/>
                </a:fontRef>
              </p:style>
              <p:txBody>
                <a:bodyPr lIns="0" tIns="0" rIns="0" bIns="0" rtlCol="0" anchor="ctr"/>
                <a:lstStyle/>
                <a:p>
                  <a:pPr marL="0" marR="0" algn="ctr">
                    <a:lnSpc>
                      <a:spcPts val="1300"/>
                    </a:lnSpc>
                    <a:spcBef>
                      <a:spcPts val="0"/>
                    </a:spcBef>
                    <a:spcAft>
                      <a:spcPts val="0"/>
                    </a:spcAft>
                  </a:pPr>
                  <a:r>
                    <a:rPr lang="en-US">
                      <a:solidFill>
                        <a:srgbClr val="FFFFFF"/>
                      </a:solidFill>
                      <a:effectLst/>
                      <a:latin typeface="Times New Roman" panose="02020603050405020304" pitchFamily="18" charset="0"/>
                      <a:ea typeface="SimSun" panose="02010600030101010101" pitchFamily="2" charset="-122"/>
                      <a:cs typeface="Times New Roman" panose="02020603050405020304" pitchFamily="18" charset="0"/>
                    </a:rPr>
                    <a:t>Function generator</a:t>
                  </a:r>
                  <a:endParaRPr lang="en-US">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endParaRPr>
                </a:p>
              </p:txBody>
            </p:sp>
            <p:cxnSp>
              <p:nvCxnSpPr>
                <p:cNvPr id="57" name="Connector: Elbow 46">
                  <a:extLst>
                    <a:ext uri="{FF2B5EF4-FFF2-40B4-BE49-F238E27FC236}">
                      <a16:creationId xmlns:a16="http://schemas.microsoft.com/office/drawing/2014/main" id="{F2FF7CE7-7EA0-3F16-E5CC-0172AFEC93F1}"/>
                    </a:ext>
                  </a:extLst>
                </p:cNvPr>
                <p:cNvCxnSpPr>
                  <a:cxnSpLocks/>
                  <a:stCxn id="23" idx="2"/>
                  <a:endCxn id="52" idx="2"/>
                </p:cNvCxnSpPr>
                <p:nvPr/>
              </p:nvCxnSpPr>
              <p:spPr bwMode="auto">
                <a:xfrm flipV="1">
                  <a:off x="5256646" y="4927830"/>
                  <a:ext cx="319180" cy="1109327"/>
                </a:xfrm>
                <a:prstGeom prst="bentConnector2">
                  <a:avLst/>
                </a:prstGeom>
              </p:spPr>
              <p:style>
                <a:lnRef idx="3">
                  <a:schemeClr val="accent4"/>
                </a:lnRef>
                <a:fillRef idx="0">
                  <a:schemeClr val="accent4"/>
                </a:fillRef>
                <a:effectRef idx="2">
                  <a:schemeClr val="accent4"/>
                </a:effectRef>
                <a:fontRef idx="minor">
                  <a:schemeClr val="tx1"/>
                </a:fontRef>
              </p:style>
            </p:cxnSp>
            <p:cxnSp>
              <p:nvCxnSpPr>
                <p:cNvPr id="59" name="Connector: Elbow 47">
                  <a:extLst>
                    <a:ext uri="{FF2B5EF4-FFF2-40B4-BE49-F238E27FC236}">
                      <a16:creationId xmlns:a16="http://schemas.microsoft.com/office/drawing/2014/main" id="{12E76E2F-663C-1550-59A6-7491C6A08EEA}"/>
                    </a:ext>
                  </a:extLst>
                </p:cNvPr>
                <p:cNvCxnSpPr>
                  <a:cxnSpLocks/>
                </p:cNvCxnSpPr>
                <p:nvPr/>
              </p:nvCxnSpPr>
              <p:spPr bwMode="auto">
                <a:xfrm flipV="1">
                  <a:off x="2745347" y="2850756"/>
                  <a:ext cx="2154750" cy="145668"/>
                </a:xfrm>
                <a:prstGeom prst="bentConnector3">
                  <a:avLst>
                    <a:gd name="adj1" fmla="val 50000"/>
                  </a:avLst>
                </a:prstGeom>
              </p:spPr>
              <p:style>
                <a:lnRef idx="3">
                  <a:schemeClr val="accent5"/>
                </a:lnRef>
                <a:fillRef idx="0">
                  <a:schemeClr val="accent5"/>
                </a:fillRef>
                <a:effectRef idx="2">
                  <a:schemeClr val="accent5"/>
                </a:effectRef>
                <a:fontRef idx="minor">
                  <a:schemeClr val="tx1"/>
                </a:fontRef>
              </p:style>
            </p:cxnSp>
            <p:cxnSp>
              <p:nvCxnSpPr>
                <p:cNvPr id="60" name="Connector: Elbow 48">
                  <a:extLst>
                    <a:ext uri="{FF2B5EF4-FFF2-40B4-BE49-F238E27FC236}">
                      <a16:creationId xmlns:a16="http://schemas.microsoft.com/office/drawing/2014/main" id="{4DC53C65-377E-D6B8-8ED8-F333528D2FAA}"/>
                    </a:ext>
                  </a:extLst>
                </p:cNvPr>
                <p:cNvCxnSpPr>
                  <a:cxnSpLocks/>
                  <a:stCxn id="26" idx="6"/>
                  <a:endCxn id="49" idx="1"/>
                </p:cNvCxnSpPr>
                <p:nvPr/>
              </p:nvCxnSpPr>
              <p:spPr bwMode="auto">
                <a:xfrm rot="5400000" flipH="1" flipV="1">
                  <a:off x="992103" y="1639204"/>
                  <a:ext cx="3100657" cy="4671167"/>
                </a:xfrm>
                <a:prstGeom prst="bentConnector2">
                  <a:avLst/>
                </a:prstGeom>
              </p:spPr>
              <p:style>
                <a:lnRef idx="3">
                  <a:schemeClr val="accent5"/>
                </a:lnRef>
                <a:fillRef idx="0">
                  <a:schemeClr val="accent5"/>
                </a:fillRef>
                <a:effectRef idx="2">
                  <a:schemeClr val="accent5"/>
                </a:effectRef>
                <a:fontRef idx="minor">
                  <a:schemeClr val="tx1"/>
                </a:fontRef>
              </p:style>
            </p:cxnSp>
          </p:grpSp>
          <p:sp>
            <p:nvSpPr>
              <p:cNvPr id="20" name="Rectangle 19">
                <a:extLst>
                  <a:ext uri="{FF2B5EF4-FFF2-40B4-BE49-F238E27FC236}">
                    <a16:creationId xmlns:a16="http://schemas.microsoft.com/office/drawing/2014/main" id="{46009835-3FC5-4889-BFA8-D80FF0B12384}"/>
                  </a:ext>
                </a:extLst>
              </p:cNvPr>
              <p:cNvSpPr/>
              <p:nvPr/>
            </p:nvSpPr>
            <p:spPr>
              <a:xfrm>
                <a:off x="368300" y="2763034"/>
                <a:ext cx="1701800" cy="45719"/>
              </a:xfrm>
              <a:prstGeom prst="rect">
                <a:avLst/>
              </a:prstGeom>
              <a:ln>
                <a:noFill/>
              </a:ln>
            </p:spPr>
            <p:style>
              <a:lnRef idx="3">
                <a:schemeClr val="lt1"/>
              </a:lnRef>
              <a:fillRef idx="1">
                <a:schemeClr val="accent6"/>
              </a:fillRef>
              <a:effectRef idx="1">
                <a:schemeClr val="accent6"/>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latin typeface="Times New Roman" panose="02020603050405020304" pitchFamily="18" charset="0"/>
                  <a:cs typeface="Times New Roman" panose="02020603050405020304" pitchFamily="18" charset="0"/>
                </a:endParaRPr>
              </a:p>
            </p:txBody>
          </p:sp>
        </p:grpSp>
        <p:sp>
          <p:nvSpPr>
            <p:cNvPr id="18" name="Callout: Line 25">
              <a:extLst>
                <a:ext uri="{FF2B5EF4-FFF2-40B4-BE49-F238E27FC236}">
                  <a16:creationId xmlns:a16="http://schemas.microsoft.com/office/drawing/2014/main" id="{105CB5CF-2534-AB13-2F91-4F5575DC8587}"/>
                </a:ext>
              </a:extLst>
            </p:cNvPr>
            <p:cNvSpPr/>
            <p:nvPr/>
          </p:nvSpPr>
          <p:spPr>
            <a:xfrm>
              <a:off x="1177454" y="2358426"/>
              <a:ext cx="691199" cy="206901"/>
            </a:xfrm>
            <a:prstGeom prst="borderCallout1">
              <a:avLst>
                <a:gd name="adj1" fmla="val 53099"/>
                <a:gd name="adj2" fmla="val -1381"/>
                <a:gd name="adj3" fmla="val 194786"/>
                <a:gd name="adj4" fmla="val -35815"/>
              </a:avLst>
            </a:prstGeom>
            <a:solidFill>
              <a:schemeClr val="lt1"/>
            </a:solidFill>
            <a:ln>
              <a:gradFill>
                <a:gsLst>
                  <a:gs pos="0">
                    <a:srgbClr val="92D050"/>
                  </a:gs>
                  <a:gs pos="74000">
                    <a:schemeClr val="accent6">
                      <a:lumMod val="50000"/>
                    </a:schemeClr>
                  </a:gs>
                  <a:gs pos="100000">
                    <a:srgbClr val="92D050"/>
                  </a:gs>
                </a:gsLst>
                <a:lin ang="5400000" scaled="1"/>
              </a:gradFill>
              <a:tailEnd type="triangle"/>
            </a:ln>
          </p:spPr>
          <p:style>
            <a:lnRef idx="2">
              <a:schemeClr val="accent6"/>
            </a:lnRef>
            <a:fillRef idx="1">
              <a:schemeClr val="lt1"/>
            </a:fillRef>
            <a:effectRef idx="0">
              <a:schemeClr val="accent6"/>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marL="0" marR="0" algn="ctr">
                <a:lnSpc>
                  <a:spcPts val="1300"/>
                </a:lnSpc>
                <a:spcBef>
                  <a:spcPts val="0"/>
                </a:spcBef>
                <a:spcAft>
                  <a:spcPts val="0"/>
                </a:spcAft>
              </a:pPr>
              <a:r>
                <a:rPr lang="en-US">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WLS Fiber</a:t>
              </a:r>
            </a:p>
          </p:txBody>
        </p:sp>
      </p:grpSp>
      <p:pic>
        <p:nvPicPr>
          <p:cNvPr id="61" name="Picture 60">
            <a:extLst>
              <a:ext uri="{FF2B5EF4-FFF2-40B4-BE49-F238E27FC236}">
                <a16:creationId xmlns:a16="http://schemas.microsoft.com/office/drawing/2014/main" id="{D32CAC5E-92FB-1520-2A4F-7F1FAEDAA1CA}"/>
              </a:ext>
            </a:extLst>
          </p:cNvPr>
          <p:cNvPicPr>
            <a:picLocks noChangeAspect="1"/>
          </p:cNvPicPr>
          <p:nvPr/>
        </p:nvPicPr>
        <p:blipFill>
          <a:blip r:embed="rId15"/>
          <a:srcRect t="1707" b="1707"/>
          <a:stretch/>
        </p:blipFill>
        <p:spPr>
          <a:xfrm rot="5400000">
            <a:off x="15593443" y="3915575"/>
            <a:ext cx="5678152" cy="4113210"/>
          </a:xfrm>
          <a:prstGeom prst="rect">
            <a:avLst/>
          </a:prstGeom>
        </p:spPr>
      </p:pic>
      <p:pic>
        <p:nvPicPr>
          <p:cNvPr id="66" name="Picture 65">
            <a:extLst>
              <a:ext uri="{FF2B5EF4-FFF2-40B4-BE49-F238E27FC236}">
                <a16:creationId xmlns:a16="http://schemas.microsoft.com/office/drawing/2014/main" id="{1A9B0CF5-A912-265C-5671-6F3236F1A965}"/>
              </a:ext>
            </a:extLst>
          </p:cNvPr>
          <p:cNvPicPr>
            <a:picLocks noChangeAspect="1"/>
          </p:cNvPicPr>
          <p:nvPr/>
        </p:nvPicPr>
        <p:blipFill>
          <a:blip r:embed="rId16" cstate="print">
            <a:extLst>
              <a:ext uri="{28A0092B-C50C-407E-A947-70E740481C1C}">
                <a14:useLocalDpi xmlns:a14="http://schemas.microsoft.com/office/drawing/2010/main"/>
              </a:ext>
            </a:extLst>
          </a:blip>
          <a:srcRect/>
          <a:stretch/>
        </p:blipFill>
        <p:spPr>
          <a:xfrm rot="5400000">
            <a:off x="14932418" y="10228802"/>
            <a:ext cx="7170170" cy="5377627"/>
          </a:xfrm>
          <a:prstGeom prst="rect">
            <a:avLst/>
          </a:prstGeom>
        </p:spPr>
      </p:pic>
      <p:pic>
        <p:nvPicPr>
          <p:cNvPr id="67" name="Picture 66">
            <a:extLst>
              <a:ext uri="{FF2B5EF4-FFF2-40B4-BE49-F238E27FC236}">
                <a16:creationId xmlns:a16="http://schemas.microsoft.com/office/drawing/2014/main" id="{5F121263-EF2F-7FD7-2FED-1ED58AD39E65}"/>
              </a:ext>
            </a:extLst>
          </p:cNvPr>
          <p:cNvPicPr>
            <a:picLocks noChangeAspect="1"/>
          </p:cNvPicPr>
          <p:nvPr/>
        </p:nvPicPr>
        <p:blipFill>
          <a:blip r:embed="rId17" cstate="print">
            <a:extLst>
              <a:ext uri="{28A0092B-C50C-407E-A947-70E740481C1C}">
                <a14:useLocalDpi xmlns:a14="http://schemas.microsoft.com/office/drawing/2010/main"/>
              </a:ext>
            </a:extLst>
          </a:blip>
          <a:srcRect/>
          <a:stretch>
            <a:fillRect/>
          </a:stretch>
        </p:blipFill>
        <p:spPr>
          <a:xfrm>
            <a:off x="22189932" y="9428061"/>
            <a:ext cx="6547155" cy="7031743"/>
          </a:xfrm>
          <a:prstGeom prst="rect">
            <a:avLst/>
          </a:prstGeom>
        </p:spPr>
      </p:pic>
      <p:sp>
        <p:nvSpPr>
          <p:cNvPr id="68" name="TextBox 67">
            <a:extLst>
              <a:ext uri="{FF2B5EF4-FFF2-40B4-BE49-F238E27FC236}">
                <a16:creationId xmlns:a16="http://schemas.microsoft.com/office/drawing/2014/main" id="{2453E936-581B-E36B-998F-928018EFA35A}"/>
              </a:ext>
            </a:extLst>
          </p:cNvPr>
          <p:cNvSpPr txBox="1"/>
          <p:nvPr/>
        </p:nvSpPr>
        <p:spPr>
          <a:xfrm>
            <a:off x="15828690" y="16911594"/>
            <a:ext cx="4798109" cy="646331"/>
          </a:xfrm>
          <a:prstGeom prst="rect">
            <a:avLst/>
          </a:prstGeom>
          <a:solidFill>
            <a:schemeClr val="bg2">
              <a:lumMod val="90000"/>
            </a:schemeClr>
          </a:solidFill>
        </p:spPr>
        <p:txBody>
          <a:bodyPr wrap="square" rtlCol="0">
            <a:spAutoFit/>
          </a:bodyPr>
          <a:lstStyle/>
          <a:p>
            <a:r>
              <a:rPr lang="en-US" sz="1800" dirty="0">
                <a:latin typeface="Times New Roman" panose="02020603050405020304" pitchFamily="18" charset="0"/>
                <a:cs typeface="Times New Roman" panose="02020603050405020304" pitchFamily="18" charset="0"/>
              </a:rPr>
              <a:t>Figure 6: Power supplies for modules 3 and 4 (PMT and MPPC)</a:t>
            </a:r>
          </a:p>
        </p:txBody>
      </p:sp>
      <p:sp>
        <p:nvSpPr>
          <p:cNvPr id="69" name="TextBox 68">
            <a:extLst>
              <a:ext uri="{FF2B5EF4-FFF2-40B4-BE49-F238E27FC236}">
                <a16:creationId xmlns:a16="http://schemas.microsoft.com/office/drawing/2014/main" id="{62E11E4F-28A2-2D62-4F0B-67C8DB295DD8}"/>
              </a:ext>
            </a:extLst>
          </p:cNvPr>
          <p:cNvSpPr txBox="1"/>
          <p:nvPr/>
        </p:nvSpPr>
        <p:spPr>
          <a:xfrm>
            <a:off x="23203468" y="16726928"/>
            <a:ext cx="4976996" cy="369332"/>
          </a:xfrm>
          <a:prstGeom prst="rect">
            <a:avLst/>
          </a:prstGeom>
          <a:solidFill>
            <a:schemeClr val="bg2">
              <a:lumMod val="90000"/>
            </a:schemeClr>
          </a:solidFill>
        </p:spPr>
        <p:txBody>
          <a:bodyPr wrap="square" rtlCol="0">
            <a:spAutoFit/>
          </a:bodyPr>
          <a:lstStyle/>
          <a:p>
            <a:r>
              <a:rPr lang="en-US" sz="1800" dirty="0">
                <a:latin typeface="Times New Roman" panose="02020603050405020304" pitchFamily="18" charset="0"/>
                <a:cs typeface="Times New Roman" panose="02020603050405020304" pitchFamily="18" charset="0"/>
              </a:rPr>
              <a:t>Figure 7: 3D printer and laser cutter on a new table</a:t>
            </a:r>
          </a:p>
        </p:txBody>
      </p:sp>
      <p:sp>
        <p:nvSpPr>
          <p:cNvPr id="70" name="TextBox 69">
            <a:extLst>
              <a:ext uri="{FF2B5EF4-FFF2-40B4-BE49-F238E27FC236}">
                <a16:creationId xmlns:a16="http://schemas.microsoft.com/office/drawing/2014/main" id="{3F07F27A-2305-2762-1A46-C621CA45E751}"/>
              </a:ext>
            </a:extLst>
          </p:cNvPr>
          <p:cNvSpPr txBox="1"/>
          <p:nvPr/>
        </p:nvSpPr>
        <p:spPr>
          <a:xfrm>
            <a:off x="22396147" y="26005508"/>
            <a:ext cx="7178868" cy="369332"/>
          </a:xfrm>
          <a:prstGeom prst="rect">
            <a:avLst/>
          </a:prstGeom>
          <a:solidFill>
            <a:schemeClr val="bg2"/>
          </a:solidFill>
        </p:spPr>
        <p:txBody>
          <a:bodyPr wrap="square" rtlCol="0">
            <a:spAutoFit/>
          </a:bodyPr>
          <a:lstStyle/>
          <a:p>
            <a:pPr algn="ctr"/>
            <a:r>
              <a:rPr lang="en-US" sz="1800">
                <a:latin typeface="Times New Roman" panose="02020603050405020304" pitchFamily="18" charset="0"/>
                <a:cs typeface="Times New Roman" panose="02020603050405020304" pitchFamily="18" charset="0"/>
              </a:rPr>
              <a:t>Figure 9. The MPPC log10 of noise rate vs the threshold for 67.6V bias</a:t>
            </a:r>
            <a:endParaRPr lang="en-US" sz="1800" b="0" i="1" u="none" strike="noStrike">
              <a:solidFill>
                <a:srgbClr val="0D0D0D"/>
              </a:solidFill>
              <a:effectLst/>
              <a:latin typeface="Times New Roman" panose="02020603050405020304" pitchFamily="18" charset="0"/>
              <a:cs typeface="Times New Roman" panose="02020603050405020304" pitchFamily="18" charset="0"/>
            </a:endParaRPr>
          </a:p>
        </p:txBody>
      </p:sp>
      <p:sp>
        <p:nvSpPr>
          <p:cNvPr id="71" name="TextBox 70">
            <a:extLst>
              <a:ext uri="{FF2B5EF4-FFF2-40B4-BE49-F238E27FC236}">
                <a16:creationId xmlns:a16="http://schemas.microsoft.com/office/drawing/2014/main" id="{83848494-2710-2492-2715-825CBEEDB3D0}"/>
              </a:ext>
            </a:extLst>
          </p:cNvPr>
          <p:cNvSpPr txBox="1"/>
          <p:nvPr/>
        </p:nvSpPr>
        <p:spPr>
          <a:xfrm>
            <a:off x="15354317" y="26005508"/>
            <a:ext cx="5532918" cy="369332"/>
          </a:xfrm>
          <a:prstGeom prst="rect">
            <a:avLst/>
          </a:prstGeom>
          <a:solidFill>
            <a:schemeClr val="bg2"/>
          </a:solidFill>
        </p:spPr>
        <p:txBody>
          <a:bodyPr wrap="square" rtlCol="0">
            <a:spAutoFit/>
          </a:bodyPr>
          <a:lstStyle/>
          <a:p>
            <a:pPr algn="ctr"/>
            <a:r>
              <a:rPr lang="en-US" sz="1800" dirty="0">
                <a:latin typeface="Times New Roman" panose="02020603050405020304" pitchFamily="18" charset="0"/>
                <a:cs typeface="Times New Roman" panose="02020603050405020304" pitchFamily="18" charset="0"/>
              </a:rPr>
              <a:t>Figure 8. </a:t>
            </a:r>
            <a:r>
              <a:rPr lang="en-US" sz="1800" b="0" i="1" u="none" strike="noStrike" dirty="0">
                <a:solidFill>
                  <a:srgbClr val="0D0D0D"/>
                </a:solidFill>
                <a:effectLst/>
                <a:latin typeface="Times New Roman" panose="02020603050405020304" pitchFamily="18" charset="0"/>
                <a:cs typeface="Times New Roman" panose="02020603050405020304" pitchFamily="18" charset="0"/>
              </a:rPr>
              <a:t>The main window of the calibration software</a:t>
            </a:r>
            <a:endParaRPr lang="en-US" sz="1800" dirty="0">
              <a:latin typeface="Times New Roman" panose="02020603050405020304" pitchFamily="18" charset="0"/>
              <a:cs typeface="Times New Roman" panose="02020603050405020304" pitchFamily="18" charset="0"/>
            </a:endParaRPr>
          </a:p>
        </p:txBody>
      </p:sp>
      <p:pic>
        <p:nvPicPr>
          <p:cNvPr id="72" name="Picture 71">
            <a:extLst>
              <a:ext uri="{FF2B5EF4-FFF2-40B4-BE49-F238E27FC236}">
                <a16:creationId xmlns:a16="http://schemas.microsoft.com/office/drawing/2014/main" id="{5B85ADAF-9316-D289-3E17-7987DDEDB3EA}"/>
              </a:ext>
            </a:extLst>
          </p:cNvPr>
          <p:cNvPicPr>
            <a:picLocks noChangeAspect="1"/>
          </p:cNvPicPr>
          <p:nvPr/>
        </p:nvPicPr>
        <p:blipFill>
          <a:blip r:embed="rId18"/>
          <a:stretch>
            <a:fillRect/>
          </a:stretch>
        </p:blipFill>
        <p:spPr>
          <a:xfrm>
            <a:off x="15717363" y="17971160"/>
            <a:ext cx="4982270" cy="7830643"/>
          </a:xfrm>
          <a:prstGeom prst="rect">
            <a:avLst/>
          </a:prstGeom>
        </p:spPr>
      </p:pic>
      <p:graphicFrame>
        <p:nvGraphicFramePr>
          <p:cNvPr id="73" name="Chart 72">
            <a:extLst>
              <a:ext uri="{FF2B5EF4-FFF2-40B4-BE49-F238E27FC236}">
                <a16:creationId xmlns:a16="http://schemas.microsoft.com/office/drawing/2014/main" id="{9DD31465-028E-CB08-35ED-FF6616653F45}"/>
              </a:ext>
            </a:extLst>
          </p:cNvPr>
          <p:cNvGraphicFramePr>
            <a:graphicFrameLocks/>
          </p:cNvGraphicFramePr>
          <p:nvPr>
            <p:extLst>
              <p:ext uri="{D42A27DB-BD31-4B8C-83A1-F6EECF244321}">
                <p14:modId xmlns:p14="http://schemas.microsoft.com/office/powerpoint/2010/main" val="3523577280"/>
              </p:ext>
            </p:extLst>
          </p:nvPr>
        </p:nvGraphicFramePr>
        <p:xfrm>
          <a:off x="21972214" y="17916169"/>
          <a:ext cx="7869501" cy="7885634"/>
        </p:xfrm>
        <a:graphic>
          <a:graphicData uri="http://schemas.openxmlformats.org/drawingml/2006/chart">
            <c:chart xmlns:c="http://schemas.openxmlformats.org/drawingml/2006/chart" xmlns:r="http://schemas.openxmlformats.org/officeDocument/2006/relationships" r:id="rId19"/>
          </a:graphicData>
        </a:graphic>
      </p:graphicFrame>
    </p:spTree>
    <p:extLst>
      <p:ext uri="{BB962C8B-B14F-4D97-AF65-F5344CB8AC3E}">
        <p14:creationId xmlns:p14="http://schemas.microsoft.com/office/powerpoint/2010/main" val="388818080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7820</TotalTime>
  <Words>1259</Words>
  <Application>Microsoft Office PowerPoint</Application>
  <PresentationFormat>Custom</PresentationFormat>
  <Paragraphs>66</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Aptos</vt:lpstr>
      <vt:lpstr>Aptos Display</vt:lpstr>
      <vt:lpstr>Arial</vt:lpstr>
      <vt:lpstr>Times New Roman</vt:lpstr>
      <vt:lpstr>Office Theme</vt:lpstr>
      <vt:lpstr>Construction completion of the DUCK (Detector of Unusual casKades) detector system By: Dmitriy Beznosko* for DUCK Collaboration 14th Cosmic-Ray International Studies and Multi-messenger Astroparticle Conference.  July 2026, Sorrento, Italy *Presenter. dmitriybeznosko@clayton.edu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Dmitriy Beznosko</dc:creator>
  <cp:lastModifiedBy>Dmitriy Beznosko</cp:lastModifiedBy>
  <cp:revision>1</cp:revision>
  <cp:lastPrinted>2025-05-04T16:26:46Z</cp:lastPrinted>
  <dcterms:created xsi:type="dcterms:W3CDTF">2025-04-12T21:47:20Z</dcterms:created>
  <dcterms:modified xsi:type="dcterms:W3CDTF">2026-05-29T01:11:20Z</dcterms:modified>
</cp:coreProperties>
</file>